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99" r:id="rId3"/>
  </p:sldMasterIdLst>
  <p:notesMasterIdLst>
    <p:notesMasterId r:id="rId7"/>
  </p:notesMasterIdLst>
  <p:sldIdLst>
    <p:sldId id="1105" r:id="rId4"/>
    <p:sldId id="1106" r:id="rId5"/>
    <p:sldId id="920" r:id="rId6"/>
    <p:sldId id="928" r:id="rId8"/>
    <p:sldId id="924" r:id="rId9"/>
    <p:sldId id="921" r:id="rId10"/>
    <p:sldId id="930" r:id="rId11"/>
    <p:sldId id="1042" r:id="rId12"/>
    <p:sldId id="927" r:id="rId13"/>
    <p:sldId id="926" r:id="rId14"/>
    <p:sldId id="1012" r:id="rId15"/>
    <p:sldId id="1041" r:id="rId16"/>
    <p:sldId id="1031" r:id="rId17"/>
    <p:sldId id="1030" r:id="rId18"/>
    <p:sldId id="1037" r:id="rId19"/>
    <p:sldId id="1032" r:id="rId20"/>
    <p:sldId id="1033" r:id="rId21"/>
    <p:sldId id="1039" r:id="rId22"/>
    <p:sldId id="975" r:id="rId23"/>
    <p:sldId id="987" r:id="rId24"/>
    <p:sldId id="985" r:id="rId25"/>
    <p:sldId id="1044" r:id="rId26"/>
    <p:sldId id="878" r:id="rId27"/>
    <p:sldId id="939" r:id="rId28"/>
    <p:sldId id="1013" r:id="rId29"/>
    <p:sldId id="1014" r:id="rId30"/>
    <p:sldId id="1016" r:id="rId31"/>
    <p:sldId id="1018" r:id="rId32"/>
    <p:sldId id="1021" r:id="rId33"/>
    <p:sldId id="952" r:id="rId34"/>
    <p:sldId id="1022" r:id="rId35"/>
    <p:sldId id="1008" r:id="rId36"/>
    <p:sldId id="1001" r:id="rId37"/>
    <p:sldId id="1024" r:id="rId38"/>
    <p:sldId id="1002" r:id="rId39"/>
    <p:sldId id="1025" r:id="rId40"/>
    <p:sldId id="1026" r:id="rId41"/>
    <p:sldId id="977" r:id="rId42"/>
    <p:sldId id="992" r:id="rId43"/>
    <p:sldId id="868" r:id="rId44"/>
    <p:sldId id="965" r:id="rId45"/>
    <p:sldId id="1019" r:id="rId46"/>
    <p:sldId id="998" r:id="rId47"/>
    <p:sldId id="966" r:id="rId48"/>
    <p:sldId id="981" r:id="rId49"/>
    <p:sldId id="1089" r:id="rId50"/>
    <p:sldId id="1090" r:id="rId51"/>
    <p:sldId id="1006" r:id="rId52"/>
    <p:sldId id="961" r:id="rId53"/>
    <p:sldId id="1004" r:id="rId54"/>
    <p:sldId id="1003" r:id="rId55"/>
    <p:sldId id="972" r:id="rId56"/>
  </p:sldIdLst>
  <p:sldSz cx="12192000" cy="6858000"/>
  <p:notesSz cx="6797675" cy="9872345"/>
  <p:embeddedFontLs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
      <p:font typeface="Cera CY" pitchFamily="2" charset="0"/>
      <p:regular r:id="rId66"/>
      <p:bold r:id="rId67"/>
    </p:embeddedFont>
    <p:embeddedFont>
      <p:font typeface="Gilroy" pitchFamily="2" charset="0"/>
      <p:regular r:id="rId68"/>
      <p:bold r:id="rId69"/>
      <p:italic r:id="rId70"/>
      <p:boldItalic r:id="rId71"/>
    </p:embeddedFont>
    <p:embeddedFont>
      <p:font typeface="GILROY-MEDIUM" pitchFamily="2" charset="0"/>
      <p:regular r:id="rId72"/>
    </p:embeddedFont>
    <p:embeddedFont>
      <p:font typeface="ROBOTO LIGHT2001047 LIGHT" pitchFamily="2" charset="0"/>
      <p:regular r:id="rId73"/>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87da27-d2af-471b-be5c-e12286b2f9ac}">
          <p14:sldIdLst>
            <p14:sldId id="1105"/>
            <p14:sldId id="1106"/>
          </p14:sldIdLst>
        </p14:section>
        <p14:section name="Optimizer" id="{d1b23d3c-1b81-4f0b-8526-4ad31f4d9ede}">
          <p14:sldIdLst>
            <p14:sldId id="920"/>
            <p14:sldId id="928"/>
            <p14:sldId id="924"/>
            <p14:sldId id="921"/>
            <p14:sldId id="930"/>
          </p14:sldIdLst>
        </p14:section>
        <p14:section name="AQO" id="{33909aff-64a6-4d6f-a322-aeba0e4d8207}">
          <p14:sldIdLst>
            <p14:sldId id="1042"/>
            <p14:sldId id="927"/>
            <p14:sldId id="926"/>
            <p14:sldId id="1012"/>
            <p14:sldId id="1041"/>
            <p14:sldId id="1031"/>
            <p14:sldId id="1030"/>
            <p14:sldId id="1037"/>
            <p14:sldId id="1032"/>
            <p14:sldId id="1033"/>
            <p14:sldId id="1039"/>
            <p14:sldId id="975"/>
            <p14:sldId id="987"/>
            <p14:sldId id="1044"/>
            <p14:sldId id="985"/>
          </p14:sldIdLst>
        </p14:section>
        <p14:section name="Samples" id="{7cb5e020-90bb-4053-8bf5-574176e8e13e}">
          <p14:sldIdLst>
            <p14:sldId id="878"/>
            <p14:sldId id="939"/>
            <p14:sldId id="1013"/>
            <p14:sldId id="1014"/>
            <p14:sldId id="1016"/>
            <p14:sldId id="1018"/>
            <p14:sldId id="1021"/>
            <p14:sldId id="952"/>
            <p14:sldId id="1022"/>
          </p14:sldIdLst>
        </p14:section>
        <p14:section name="Где AQO не справляется" id="{782c0161-d4a0-4613-8817-b64545290205}">
          <p14:sldIdLst>
            <p14:sldId id="1008"/>
            <p14:sldId id="1001"/>
            <p14:sldId id="1024"/>
            <p14:sldId id="1002"/>
            <p14:sldId id="1025"/>
            <p14:sldId id="1026"/>
            <p14:sldId id="977"/>
          </p14:sldIdLst>
        </p14:section>
        <p14:section name="JOB" id="{6823c6b7-225f-4ff5-b408-48874a419ae2}">
          <p14:sldIdLst>
            <p14:sldId id="992"/>
            <p14:sldId id="868"/>
            <p14:sldId id="965"/>
            <p14:sldId id="1019"/>
            <p14:sldId id="998"/>
            <p14:sldId id="966"/>
            <p14:sldId id="981"/>
            <p14:sldId id="1089"/>
            <p14:sldId id="1090"/>
            <p14:sldId id="1006"/>
            <p14:sldId id="961"/>
            <p14:sldId id="1004"/>
            <p14:sldId id="1003"/>
            <p14:sldId id="97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3D2"/>
    <a:srgbClr val="EBD3A3"/>
    <a:srgbClr val="E66F18"/>
    <a:srgbClr val="16229A"/>
    <a:srgbClr val="1190D2"/>
    <a:srgbClr val="EB006B"/>
    <a:srgbClr val="063081"/>
    <a:srgbClr val="1190D0"/>
    <a:srgbClr val="E2ECFF"/>
    <a:srgbClr val="C7D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æ·±è²æ ·å¼ 1 - å¼ºè°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ä¸­åº¦æ ·å¼ 3 - å¼ºè°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28" autoAdjust="0"/>
    <p:restoredTop sz="86850" autoAdjust="0"/>
  </p:normalViewPr>
  <p:slideViewPr>
    <p:cSldViewPr snapToGrid="0" showGuides="1">
      <p:cViewPr varScale="1">
        <p:scale>
          <a:sx n="97" d="100"/>
          <a:sy n="97" d="100"/>
        </p:scale>
        <p:origin x="696" y="200"/>
      </p:cViewPr>
      <p:guideLst>
        <p:guide pos="3788"/>
        <p:guide orient="horz" pos="2246"/>
      </p:guideLst>
    </p:cSldViewPr>
  </p:slideViewPr>
  <p:notesTextViewPr>
    <p:cViewPr>
      <p:scale>
        <a:sx n="65" d="100"/>
        <a:sy n="65" d="100"/>
      </p:scale>
      <p:origin x="0" y="0"/>
    </p:cViewPr>
  </p:notesTextViewPr>
  <p:sorterViewPr>
    <p:cViewPr varScale="1">
      <p:scale>
        <a:sx n="100" d="100"/>
        <a:sy n="100" d="100"/>
      </p:scale>
      <p:origin x="0" y="-5496"/>
    </p:cViewPr>
  </p:sorterViewPr>
  <p:notesViewPr>
    <p:cSldViewPr snapToGrid="0">
      <p:cViewPr varScale="1">
        <p:scale>
          <a:sx n="76" d="100"/>
          <a:sy n="76" d="100"/>
        </p:scale>
        <p:origin x="3520"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3" Type="http://schemas.openxmlformats.org/officeDocument/2006/relationships/font" Target="fonts/font14.fntdata"/><Relationship Id="rId72" Type="http://schemas.openxmlformats.org/officeDocument/2006/relationships/font" Target="fonts/font13.fntdata"/><Relationship Id="rId71" Type="http://schemas.openxmlformats.org/officeDocument/2006/relationships/font" Target="fonts/font12.fntdata"/><Relationship Id="rId70" Type="http://schemas.openxmlformats.org/officeDocument/2006/relationships/font" Target="fonts/font11.fntdata"/><Relationship Id="rId7" Type="http://schemas.openxmlformats.org/officeDocument/2006/relationships/notesMaster" Target="notesMasters/notesMaster1.xml"/><Relationship Id="rId69" Type="http://schemas.openxmlformats.org/officeDocument/2006/relationships/font" Target="fonts/font10.fntdata"/><Relationship Id="rId68" Type="http://schemas.openxmlformats.org/officeDocument/2006/relationships/font" Target="fonts/font9.fntdata"/><Relationship Id="rId67" Type="http://schemas.openxmlformats.org/officeDocument/2006/relationships/font" Target="fonts/font8.fntdata"/><Relationship Id="rId66" Type="http://schemas.openxmlformats.org/officeDocument/2006/relationships/font" Target="fonts/font7.fntdata"/><Relationship Id="rId65" Type="http://schemas.openxmlformats.org/officeDocument/2006/relationships/font" Target="fonts/font6.fntdata"/><Relationship Id="rId64" Type="http://schemas.openxmlformats.org/officeDocument/2006/relationships/font" Target="fonts/font5.fntdata"/><Relationship Id="rId63" Type="http://schemas.openxmlformats.org/officeDocument/2006/relationships/font" Target="fonts/font4.fntdata"/><Relationship Id="rId62" Type="http://schemas.openxmlformats.org/officeDocument/2006/relationships/font" Target="fonts/font3.fntdata"/><Relationship Id="rId61" Type="http://schemas.openxmlformats.org/officeDocument/2006/relationships/font" Target="fonts/font2.fntdata"/><Relationship Id="rId60" Type="http://schemas.openxmlformats.org/officeDocument/2006/relationships/font" Target="fonts/font1.fntdata"/><Relationship Id="rId6" Type="http://schemas.openxmlformats.org/officeDocument/2006/relationships/slide" Target="slides/slide3.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5659" cy="49534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4" y="0"/>
            <a:ext cx="2945659" cy="495348"/>
          </a:xfrm>
          <a:prstGeom prst="rect">
            <a:avLst/>
          </a:prstGeom>
        </p:spPr>
        <p:txBody>
          <a:bodyPr vert="horz" lIns="91440" tIns="45720" rIns="91440" bIns="45720" rtlCol="0"/>
          <a:lstStyle>
            <a:lvl1pPr algn="r">
              <a:defRPr sz="1200"/>
            </a:lvl1pPr>
          </a:lstStyle>
          <a:p>
            <a:fld id="{624DFB2E-8D7A-4A8C-891A-18978D16FAF0}" type="datetimeFigureOut">
              <a:rPr lang="ru-RU" smtClean="0"/>
            </a:fld>
            <a:endParaRPr lang="ru-RU"/>
          </a:p>
        </p:txBody>
      </p:sp>
      <p:sp>
        <p:nvSpPr>
          <p:cNvPr id="4" name="Образ слайда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6" name="Нижний колонтитул 5"/>
          <p:cNvSpPr>
            <a:spLocks noGrp="1"/>
          </p:cNvSpPr>
          <p:nvPr>
            <p:ph type="ftr" sz="quarter" idx="4"/>
          </p:nvPr>
        </p:nvSpPr>
        <p:spPr>
          <a:xfrm>
            <a:off x="1" y="9377318"/>
            <a:ext cx="2945659" cy="49534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4" y="9377318"/>
            <a:ext cx="2945659" cy="495347"/>
          </a:xfrm>
          <a:prstGeom prst="rect">
            <a:avLst/>
          </a:prstGeom>
        </p:spPr>
        <p:txBody>
          <a:bodyPr vert="horz" lIns="91440" tIns="45720" rIns="91440" bIns="45720" rtlCol="0" anchor="b"/>
          <a:lstStyle>
            <a:lvl1pPr algn="r">
              <a:defRPr sz="1200"/>
            </a:lvl1pPr>
          </a:lstStyle>
          <a:p>
            <a:fld id="{4943E8CE-A423-405A-A43A-4221B919A06B}" type="slidenum">
              <a:rPr lang="ru-RU" smtClean="0"/>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ym typeface="+mn-ea"/>
              </a:rPr>
              <a:t>Анализатор</a:t>
            </a:r>
            <a:endParaRPr lang="en-US"/>
          </a:p>
          <a:p>
            <a:r>
              <a:rPr lang="en-US">
                <a:sym typeface="+mn-ea"/>
              </a:rPr>
              <a:t>Анализатор генерирует дерево синтаксического анализа из инструкции SQL в виде обычного текста.</a:t>
            </a:r>
            <a:endParaRPr lang="en-US"/>
          </a:p>
          <a:p>
            <a:endParaRPr lang="en-US"/>
          </a:p>
          <a:p>
            <a:r>
              <a:rPr lang="en-US">
                <a:sym typeface="+mn-ea"/>
              </a:rPr>
              <a:t>Анализатор / Analyser</a:t>
            </a:r>
            <a:endParaRPr lang="en-US"/>
          </a:p>
          <a:p>
            <a:r>
              <a:rPr lang="en-US">
                <a:sym typeface="+mn-ea"/>
              </a:rPr>
              <a:t>Анализатор выполняет семантический анализ дерева синтаксического анализа и генерирует дерево запросов.</a:t>
            </a:r>
            <a:endParaRPr lang="en-US"/>
          </a:p>
          <a:p>
            <a:endParaRPr lang="en-US"/>
          </a:p>
          <a:p>
            <a:r>
              <a:rPr lang="en-US">
                <a:sym typeface="+mn-ea"/>
              </a:rPr>
              <a:t>Перезапись</a:t>
            </a:r>
            <a:endParaRPr lang="en-US"/>
          </a:p>
          <a:p>
            <a:r>
              <a:rPr lang="en-US">
                <a:sym typeface="+mn-ea"/>
              </a:rPr>
              <a:t>Переписчик преобразует дерево запросов, используя правила, хранящиеся в системе правил, если такие правила существуют.</a:t>
            </a:r>
            <a:endParaRPr lang="en-US"/>
          </a:p>
          <a:p>
            <a:endParaRPr lang="en-US"/>
          </a:p>
          <a:p>
            <a:r>
              <a:rPr lang="en-US">
                <a:sym typeface="+mn-ea"/>
              </a:rPr>
              <a:t>Планировщик</a:t>
            </a:r>
            <a:endParaRPr lang="en-US"/>
          </a:p>
          <a:p>
            <a:r>
              <a:rPr lang="en-US">
                <a:sym typeface="+mn-ea"/>
              </a:rPr>
              <a:t>Планировщик генерирует дерево планов, которое может быть наиболее эффективно выполнено из дерева запросов.</a:t>
            </a:r>
            <a:endParaRPr lang="en-US"/>
          </a:p>
          <a:p>
            <a:endParaRPr lang="en-US"/>
          </a:p>
          <a:p>
            <a:r>
              <a:rPr lang="en-US">
                <a:sym typeface="+mn-ea"/>
              </a:rPr>
              <a:t>Исполнитель</a:t>
            </a:r>
            <a:endParaRPr lang="en-US"/>
          </a:p>
          <a:p>
            <a:r>
              <a:rPr lang="en-US">
                <a:sym typeface="+mn-ea"/>
              </a:rPr>
              <a:t>Исполнитель выполняет запрос путем доступа к таблицам и индексам в порядке, который был создан деревом плана.</a:t>
            </a:r>
            <a:endParaRPr lang="en-US">
              <a:sym typeface="+mn-ea"/>
            </a:endParaRPr>
          </a:p>
          <a:p>
            <a:r>
              <a:rPr lang="en-US"/>
              <a:t>Оптимизированный запрос выполняется в соответствии с планом.</a:t>
            </a:r>
            <a:endParaRPr lang="en-US"/>
          </a:p>
          <a:p>
            <a:endParaRPr lang="en-US"/>
          </a:p>
          <a:p>
            <a:r>
              <a:rPr lang="en-US"/>
              <a:t>В памяти обслуживающего процесса создается портал — объект, хранящий состояние выполняющегося запроса. Состояние представляется в виде дерева, повторяющего структуру дерева плана.</a:t>
            </a:r>
            <a:endParaRPr lang="en-US"/>
          </a:p>
          <a:p>
            <a:endParaRPr lang="en-US"/>
          </a:p>
          <a:p>
            <a:r>
              <a:rPr lang="en-US"/>
              <a:t>Фактически узлы дерева работают как конвейер, запрашивая и передавая друг другу строки.</a:t>
            </a:r>
            <a:endParaRPr lang="en-US"/>
          </a:p>
          <a:p>
            <a:endParaRPr lang="en-US"/>
          </a:p>
          <a:p>
            <a:r>
              <a:rPr lang="en-US">
                <a:sym typeface="+mn-ea"/>
              </a:rPr>
              <a:t>Дерево плана состоит из элементов, называемых узлами плана, и оно связано со списком plantree структуры PlannedStmt.</a:t>
            </a:r>
            <a:endParaRPr lang="en-US">
              <a:sym typeface="+mn-ea"/>
            </a:endParaRPr>
          </a:p>
          <a:p>
            <a:endParaRPr lang="en-US">
              <a:sym typeface="+mn-ea"/>
            </a:endParaRPr>
          </a:p>
          <a:p>
            <a:r>
              <a:rPr lang="en-US">
                <a:sym typeface="+mn-ea"/>
              </a:rPr>
              <a:t>Статистика собирается при анализе, ручном или автоматическом. Но, ввиду особой важности, базовая статистика рассчитывается также при выполнении некоторых операций (VACUUM FULL и CLUSTER, CREATE INDEX и REINDEX), и уточняется при очистке.</a:t>
            </a:r>
            <a:endParaRPr lang="en-US">
              <a:sym typeface="+mn-ea"/>
            </a:endParaRPr>
          </a:p>
          <a:p>
            <a:r>
              <a:rPr lang="en-US"/>
              <a:t>Для анализа случайно выбираются 300 × default_statistics_target строк (при значении параметра по умолчанию 100 получается 30000). Поскольку размер выборки, достаточной для построения статистики заданной точности, слабо зависит от объема анализируемых данных, размер таблицы не учитывается.</a:t>
            </a:r>
            <a:endParaRPr lang="en-US"/>
          </a:p>
          <a:p>
            <a:r>
              <a:rPr lang="en-US"/>
              <a:t>Строки выбираются из такого же количества (300 × default_statistics_target) случайных страниц. Конечно, для небольшой таблицы количество прочитанных страниц и выбранных для анализа строк может оказаться меньше.</a:t>
            </a:r>
            <a:endParaRPr lang="en-US"/>
          </a:p>
          <a:p>
            <a:r>
              <a:rPr lang="en-US"/>
              <a:t>Поскольку в достаточно больших таблицах статистика собирается не по всем строкам, оценки могут немного расходиться с реальностью. Это нормально: статистика в любом случае не может все время быть точной, если данные изменяются. Для выбора адекватного плана обычно достаточно попадания в порядок.</a:t>
            </a:r>
            <a:endParaRPr lang="en-US"/>
          </a:p>
          <a:p>
            <a:endParaRPr lang="en-US"/>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t>Помимо самой простой, базовой статистики на уровне отношений, при анализе собирается статистика для каждого столбца отношения. Она хранится в таблице системного каталога pg_statistic, но значительно проще пользоваться представлением pg_stats, которое показывает информацию в более удобном виде.</a:t>
            </a:r>
            <a:endParaRPr lang="en-US"/>
          </a:p>
          <a:p>
            <a:endParaRPr lang="en-US"/>
          </a:p>
          <a:p>
            <a:r>
              <a:rPr lang="en-US"/>
              <a:t>Доля неопределенных значений относится к такой статистике уровня столбца; вычисленное при анализе значение показывает атрибут null_frac. </a:t>
            </a:r>
            <a:endParaRPr lang="en-US"/>
          </a:p>
          <a:p>
            <a:endParaRPr lang="en-US"/>
          </a:p>
          <a:p>
            <a:r>
              <a:rPr lang="en-US"/>
              <a:t>SELECT round(reltuples * s.null_frac) AS rows</a:t>
            </a:r>
            <a:endParaRPr lang="en-US"/>
          </a:p>
          <a:p>
            <a:r>
              <a:rPr lang="en-US"/>
              <a:t>FROM pg_class </a:t>
            </a:r>
            <a:endParaRPr lang="en-US"/>
          </a:p>
          <a:p>
            <a:r>
              <a:rPr lang="en-US"/>
              <a:t>  JOIN pg_stats s ON s.tablename = relname</a:t>
            </a:r>
            <a:endParaRPr lang="en-US"/>
          </a:p>
          <a:p>
            <a:r>
              <a:rPr lang="en-US"/>
              <a:t>WHERE s.tablename = 'flights' </a:t>
            </a:r>
            <a:endParaRPr lang="en-US"/>
          </a:p>
          <a:p>
            <a:r>
              <a:rPr lang="en-US"/>
              <a:t>  AND s.attname = 'actual_departure'; </a:t>
            </a:r>
            <a:endParaRPr lang="en-US"/>
          </a:p>
          <a:p>
            <a:endParaRPr lang="en-US"/>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ltLang="en-US">
                <a:sym typeface="+mn-ea"/>
              </a:rPr>
              <a:t>Для клиента оптимальность плана зависит от того, как предполагается использовать результат. Если результат нужен целиком (например, для построения отчета), то план должен оптимизировать получения всех строк выборки. Если же важно как можно быстрее получить первые строки (например, для вывода на экран), то оптимальный план может оказаться совсем другим.</a:t>
            </a:r>
            <a:endParaRPr lang="en-US" altLang="en-US">
              <a:sym typeface="+mn-ea"/>
            </a:endParaRPr>
          </a:p>
          <a:p>
            <a:endParaRPr lang="en-US" altLang="en-US">
              <a:sym typeface="+mn-ea"/>
            </a:endParaRPr>
          </a:p>
          <a:p>
            <a:r>
              <a:rPr lang="en-US" altLang="en-US">
                <a:sym typeface="+mn-ea"/>
              </a:rPr>
              <a:t>PostgreSQL решает эту задачу, вычисляя две компоненты стоимости. </a:t>
            </a:r>
            <a:endParaRPr lang="en-US" altLang="en-US">
              <a:sym typeface="+mn-ea"/>
            </a:endParaRPr>
          </a:p>
          <a:p>
            <a:endParaRPr lang="en-US" altLang="en-US">
              <a:sym typeface="+mn-ea"/>
            </a:endParaRPr>
          </a:p>
          <a:p>
            <a:r>
              <a:rPr lang="en-US" altLang="en-US">
                <a:sym typeface="+mn-ea"/>
              </a:rPr>
              <a:t>Для уточнения оценки при неравномерном распределении собирается статистика по наиболее часто встречающимся значениям (most common values, MCV) и частоте их появления. Представление pg_stats показывает два этих массива в столбцах most_common_vals и most_common_freqs.</a:t>
            </a:r>
            <a:endParaRPr lang="en-US" altLang="en-US">
              <a:sym typeface="+mn-ea"/>
            </a:endParaRPr>
          </a:p>
          <a:p>
            <a:r>
              <a:rPr lang="en-US" altLang="en-US">
                <a:sym typeface="+mn-ea"/>
              </a:rPr>
              <a:t>Список частых значений используется и для оценки селективности условий с неравенствами. Например, для условия вида «столбец &lt; значение» надо найти в most_common_vals все значения, меньшие искомого, и просуммировать частоты из most_common_freqs.</a:t>
            </a:r>
            <a:endParaRPr lang="en-US" altLang="en-US">
              <a:sym typeface="+mn-ea"/>
            </a:endParaRPr>
          </a:p>
          <a:p>
            <a:endParaRPr lang="en-US" altLang="en-US">
              <a:sym typeface="+mn-ea"/>
            </a:endParaRPr>
          </a:p>
          <a:p>
            <a:r>
              <a:rPr lang="en-US" altLang="en-US">
                <a:sym typeface="+mn-ea"/>
              </a:rPr>
              <a:t>Статистика частых значений отлично работает, когда количество различных значений не очень велико. Максимальный размер массивов определяется тем же параметром default_statistics_target, который ограничивает размер случайной выборки строк для анализа.</a:t>
            </a:r>
            <a:endParaRPr lang="en-US" altLang="en-US">
              <a:sym typeface="+mn-ea"/>
            </a:endParaRPr>
          </a:p>
          <a:p>
            <a:r>
              <a:rPr lang="en-US" altLang="en-US">
                <a:sym typeface="+mn-ea"/>
              </a:rPr>
              <a:t>Поскольку в массиве частых значений сохраняются сами значения, массив может занимать довольно много места. Чтобы не увеличивать чрезмерно pg_statistic и не нагружать планировщик бесполезной работой, из анализа и статистики исключаются значения, размер которых превышает 1 Кбайт. К тому же такие большие значения, скорее всего, уникальны и поэтому все равно не должны попасть в most_common_vals.</a:t>
            </a:r>
            <a:endParaRPr lang="en-US" altLang="en-US">
              <a:sym typeface="+mn-ea"/>
            </a:endParaRPr>
          </a:p>
          <a:p>
            <a:r>
              <a:rPr lang="en-US" altLang="en-US">
                <a:sym typeface="+mn-ea"/>
              </a:rPr>
              <a:t>Для уточнения оценки при неравномерном распределении собирается статистика по наиболее часто встречающимся значениям (most common values, MCV) и частоте их появления. Представление pg_stats показывает два этих массива в столбцах most_common_vals и most_common_freqs.Список частых значений используется и для оценки селективности условий с неравенствами. Например, для условия вида «столбец &lt; значение» надо найти в most_common_vals все значения, меньшие искомого, и просуммировать частоты из most_common_freqs.</a:t>
            </a:r>
            <a:endParaRPr lang="en-US" altLang="en-US">
              <a:sym typeface="+mn-ea"/>
            </a:endParaRPr>
          </a:p>
          <a:p>
            <a:endParaRPr lang="en-US" altLang="en-US">
              <a:sym typeface="+mn-ea"/>
            </a:endParaRPr>
          </a:p>
          <a:p>
            <a:r>
              <a:rPr lang="en-US" altLang="en-US">
                <a:sym typeface="+mn-ea"/>
              </a:rPr>
              <a:t>Когда число различных значений слишком велико, чтобы записать их в массив, на помощь приходит гистограмма. Гистограмма состоит из нескольких корзин, в которые помещаются значения. Количество корзин ограничено все тем же параметром default_statistics_target.</a:t>
            </a:r>
            <a:endParaRPr lang="en-US" altLang="en-US">
              <a:sym typeface="+mn-ea"/>
            </a:endParaRPr>
          </a:p>
          <a:p>
            <a:endParaRPr lang="en-US" altLang="en-US">
              <a:sym typeface="+mn-ea"/>
            </a:endParaRPr>
          </a:p>
          <a:p>
            <a:r>
              <a:rPr lang="en-US" altLang="en-US">
                <a:sym typeface="+mn-ea"/>
              </a:rPr>
              <a:t>Ширина корзин выбирается так, чтобы в каждую попало примерно одинаковое количество значений (на рисунке это выражается в одинаковой площади прямоугольников). При этом учитываются только те значения, которые не попали в список наиболее частых.</a:t>
            </a:r>
            <a:endParaRPr lang="en-US" altLang="en-US">
              <a:sym typeface="+mn-ea"/>
            </a:endParaRPr>
          </a:p>
          <a:p>
            <a:endParaRPr lang="en-US" altLang="en-US">
              <a:sym typeface="+mn-ea"/>
            </a:endParaRPr>
          </a:p>
          <a:p>
            <a:r>
              <a:rPr lang="en-US" altLang="en-US">
                <a:sym typeface="+mn-ea"/>
              </a:rPr>
              <a:t>При таком построении достаточно хранить только массив крайних значений каждой корзины — поле histogram_bounds представления pg_stats. Суммарная частота значений одной (любой) корзины равна 1 / число корзин.</a:t>
            </a:r>
            <a:endParaRPr lang="en-US" altLang="en-US">
              <a:sym typeface="+mn-ea"/>
            </a:endParaRPr>
          </a:p>
          <a:p>
            <a:endParaRPr lang="en-US" altLang="en-US">
              <a:sym typeface="+mn-ea"/>
            </a:endParaRPr>
          </a:p>
          <a:p>
            <a:r>
              <a:rPr lang="en-US" altLang="en-US">
                <a:sym typeface="+mn-ea"/>
              </a:rPr>
              <a:t>Гистограмма используется, в частности, для оценки селективности операций «больше» или «меньше» вместе со списком наиболее частых значений.</a:t>
            </a:r>
            <a:endParaRPr lang="en-US" altLang="en-US">
              <a:sym typeface="+mn-ea"/>
            </a:endParaRPr>
          </a:p>
          <a:p>
            <a:endParaRPr lang="en-US" altLang="en-US">
              <a:sym typeface="+mn-ea"/>
            </a:endParaRPr>
          </a:p>
          <a:p>
            <a:r>
              <a:rPr lang="en-US" altLang="en-US">
                <a:sym typeface="+mn-ea"/>
              </a:rPr>
              <a:t>Здесь на конкретных примерах кратко описывается вычисление избирательности. Более подробная информация представлена в официальный документ.</a:t>
            </a:r>
            <a:endParaRPr lang="en-US" altLang="en-US"/>
          </a:p>
          <a:p>
            <a:endParaRPr lang="en-US" altLang="en-US"/>
          </a:p>
          <a:p>
            <a:r>
              <a:rPr lang="en-US" altLang="en-US">
                <a:sym typeface="+mn-ea"/>
              </a:rPr>
              <a:t>MCV каждого столбца таблицы хранится в pg_stats просмотр в виде пары столбцов most_common_vals и большинство общих запросов.</a:t>
            </a:r>
            <a:endParaRPr lang="en-US" altLang="en-US"/>
          </a:p>
          <a:p>
            <a:endParaRPr lang="en-US" altLang="en-US"/>
          </a:p>
          <a:p>
            <a:r>
              <a:rPr lang="en-US" altLang="en-US">
                <a:sym typeface="+mn-ea"/>
              </a:rPr>
              <a:t>most_common_vals это список MCV в столбце.</a:t>
            </a:r>
            <a:endParaRPr lang="en-US" altLang="en-US"/>
          </a:p>
          <a:p>
            <a:r>
              <a:rPr lang="en-US" altLang="en-US">
                <a:sym typeface="+mn-ea"/>
              </a:rPr>
              <a:t>большинство общих запросов это список частот MCV.</a:t>
            </a:r>
            <a:endParaRPr lang="en-US" altLang="en-US"/>
          </a:p>
          <a:p>
            <a:endParaRPr lang="en-US"/>
          </a:p>
          <a:p>
            <a:r>
              <a:rPr lang="en-US">
                <a:sym typeface="+mn-ea"/>
              </a:rPr>
              <a:t>Если MCV не может быть использован, значение histogram_bounds целевой столбец используется для оценки стоимости.</a:t>
            </a:r>
            <a:endParaRPr lang="en-US"/>
          </a:p>
          <a:p>
            <a:endParaRPr lang="en-US"/>
          </a:p>
          <a:p>
            <a:r>
              <a:rPr lang="en-US">
                <a:sym typeface="+mn-ea"/>
              </a:rPr>
              <a:t>histogram_bounds - это список значений, которые разделяют значения столбца на группы с приблизительно равной совокупностью.</a:t>
            </a:r>
            <a:endParaRPr lang="en-US"/>
          </a:p>
          <a:p>
            <a:endParaRPr lang="en-US"/>
          </a:p>
          <a:p>
            <a:r>
              <a:rPr lang="en-US">
                <a:sym typeface="+mn-ea"/>
              </a:rPr>
              <a:t>Показан конкретный пример. Это значение histogram_bounds столбца ‘data’ в таблице ‘tbl’</a:t>
            </a:r>
            <a:r>
              <a:rPr lang="en-US" altLang="en-US">
                <a:sym typeface="+mn-ea"/>
              </a:rPr>
              <a:t>.</a:t>
            </a:r>
            <a:endParaRPr lang="en-US" altLang="en-US"/>
          </a:p>
          <a:p>
            <a:endParaRPr lang="en-US" altLang="en-US"/>
          </a:p>
          <a:p>
            <a:r>
              <a:rPr lang="en-US" altLang="en-US">
                <a:sym typeface="+mn-ea"/>
              </a:rPr>
              <a:t>По умолчанию histogram_bounds разделен на 100 сегментов. Рисунок последние два иллюстрирует сегменты и соответствующие histogram_bounds в этом примере. Сегменты нумеруются начиная с 0, и в каждом сегменте хранится (приблизительно) одинаковое количество кортежей. Значения histogram_bounds являются границами соответствующих сегментов. Например, 0-е значение histogram_bounds равно 1, что означает, что это минимальное значение кортежей, хранящихся в bucket_0; 1-е значение равно 100, и это минимальное значение кортежей, хранящихся в bucket_1, и так далее.</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4943E8CE-A423-405A-A43A-4221B919A06B}" type="slidenum">
              <a:rPr lang="ru-RU" smtClean="0"/>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ym typeface="+mn-ea"/>
              </a:rPr>
              <a:t>Каждый узел плана содержит информацию, которая требуется исполнителю для обработки, и исполнитель обрабатывает от конца дерева планов до корня в случае запроса с одной таблицей.</a:t>
            </a:r>
            <a:endParaRPr lang="en-US"/>
          </a:p>
          <a:p>
            <a:endParaRPr lang="en-US"/>
          </a:p>
          <a:p>
            <a:r>
              <a:rPr lang="en-US" altLang="en-US">
                <a:sym typeface="+mn-ea"/>
              </a:rPr>
              <a:t>2. </a:t>
            </a:r>
            <a:r>
              <a:rPr lang="en-US">
                <a:sym typeface="+mn-ea"/>
              </a:rPr>
              <a:t>Например, дерево плана, показанное на рис. </a:t>
            </a:r>
            <a:r>
              <a:rPr lang="en-US" altLang="en-US">
                <a:sym typeface="+mn-ea"/>
              </a:rPr>
              <a:t>справа</a:t>
            </a:r>
            <a:r>
              <a:rPr lang="en-US">
                <a:sym typeface="+mn-ea"/>
              </a:rPr>
              <a:t>, представляет собой список узла сортировки и узла последовательного сканирования; таким образом, исполнитель сканирует таблицу:tbl_a путем последовательного сканирования, а затем сортирует полученный результат.</a:t>
            </a:r>
            <a:endParaRPr lang="en-US"/>
          </a:p>
          <a:p>
            <a:endParaRPr lang="en-US"/>
          </a:p>
          <a:p>
            <a:r>
              <a:rPr lang="en-US">
                <a:sym typeface="+mn-ea"/>
              </a:rPr>
              <a:t>Дерево плана состоит из элементов, называемых узлами плана</a:t>
            </a:r>
            <a:r>
              <a:rPr lang="en-US" altLang="en-US">
                <a:sym typeface="+mn-ea"/>
              </a:rPr>
              <a:t>.</a:t>
            </a:r>
            <a:endParaRPr lang="en-US"/>
          </a:p>
          <a:p>
            <a:endParaRPr lang="en-US"/>
          </a:p>
          <a:p>
            <a:r>
              <a:rPr lang="en-US">
                <a:sym typeface="+mn-ea"/>
              </a:rPr>
              <a:t>Каждый узел плана содержит информацию, которая требуется исполнителю для обработки, и исполнитель обрабатывает от конца дерева планов до корня в случае запроса с одной таблицей.</a:t>
            </a:r>
            <a:endParaRPr lang="en-US"/>
          </a:p>
          <a:p>
            <a:endParaRPr lang="en-US"/>
          </a:p>
          <a:p>
            <a:r>
              <a:rPr lang="en-US">
                <a:sym typeface="+mn-ea"/>
              </a:rPr>
              <a:t>Например, дерево плана, показанное на ри представляет собой список узла сортировки и узла последовательного сканирования; таким образом, исполнитель сканирует таблицу:tbl_a путем последовательного сканирования, а затем сортирует полученный результат.</a:t>
            </a:r>
            <a:endParaRPr lang="en-US"/>
          </a:p>
          <a:p>
            <a:endParaRPr lang="en-US"/>
          </a:p>
          <a:p>
            <a:r>
              <a:rPr lang="en-US">
                <a:sym typeface="+mn-ea"/>
              </a:rPr>
              <a:t>Исполнитель считывает и записывает таблицы и индексы в кластере базы данных через менеджер буферов. При обработке запроса исполнитель использует некоторые области памяти, такие как temp_buffers и work_mem, выделенные заранее, и при необходимости создает временные файлы.</a:t>
            </a:r>
            <a:endParaRPr lang="en-US"/>
          </a:p>
          <a:p>
            <a:endParaRPr lang="en-US" altLang="en-US"/>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r>
              <a:rPr lang="en-US">
                <a:sym typeface="+mn-ea"/>
              </a:rPr>
              <a:t>Каждый узел плана содержит информацию, которая требуется исполнителю для обработки, и исполнитель обрабатывает от конца дерева планов до корня в случае запроса с одной таблицей.</a:t>
            </a:r>
            <a:endParaRPr lang="en-US"/>
          </a:p>
          <a:p>
            <a:endParaRPr lang="en-US"/>
          </a:p>
          <a:p>
            <a:r>
              <a:rPr lang="en-US" altLang="en-US">
                <a:sym typeface="+mn-ea"/>
              </a:rPr>
              <a:t>2. </a:t>
            </a:r>
            <a:r>
              <a:rPr lang="en-US">
                <a:sym typeface="+mn-ea"/>
              </a:rPr>
              <a:t>Например, дерево плана, показанное на рис. </a:t>
            </a:r>
            <a:r>
              <a:rPr lang="en-US" altLang="en-US">
                <a:sym typeface="+mn-ea"/>
              </a:rPr>
              <a:t>справа</a:t>
            </a:r>
            <a:r>
              <a:rPr lang="en-US">
                <a:sym typeface="+mn-ea"/>
              </a:rPr>
              <a:t>, представляет собой список узла сортировки и узла последовательного сканирования; таким образом, исполнитель сканирует таблицу:tbl_a путем последовательного сканирования, а затем сортирует полученный результат.</a:t>
            </a:r>
            <a:endParaRPr lang="en-US"/>
          </a:p>
          <a:p>
            <a:endParaRPr lang="en-US"/>
          </a:p>
          <a:p>
            <a:r>
              <a:rPr lang="en-US">
                <a:sym typeface="+mn-ea"/>
              </a:rPr>
              <a:t>Дерево плана состоит из элементов, называемых узлами плана</a:t>
            </a:r>
            <a:r>
              <a:rPr lang="en-US" altLang="en-US">
                <a:sym typeface="+mn-ea"/>
              </a:rPr>
              <a:t>.</a:t>
            </a:r>
            <a:endParaRPr lang="en-US"/>
          </a:p>
          <a:p>
            <a:endParaRPr lang="en-US"/>
          </a:p>
          <a:p>
            <a:r>
              <a:rPr lang="en-US">
                <a:sym typeface="+mn-ea"/>
              </a:rPr>
              <a:t>Каждый узел плана содержит информацию, которая требуется исполнителю для обработки, и исполнитель обрабатывает от конца дерева планов до корня в случае запроса с одной таблицей.</a:t>
            </a:r>
            <a:endParaRPr lang="en-US"/>
          </a:p>
          <a:p>
            <a:endParaRPr lang="en-US"/>
          </a:p>
          <a:p>
            <a:r>
              <a:rPr lang="en-US">
                <a:sym typeface="+mn-ea"/>
              </a:rPr>
              <a:t>Например, дерево плана, показанное на ри представляет собой список узла сортировки и узла последовательного сканирования; таким образом, исполнитель сканирует таблицу:tbl_a путем последовательного сканирования, а затем сортирует полученный результат.</a:t>
            </a:r>
            <a:endParaRPr lang="en-US"/>
          </a:p>
          <a:p>
            <a:endParaRPr lang="en-US"/>
          </a:p>
          <a:p>
            <a:r>
              <a:rPr lang="en-US">
                <a:sym typeface="+mn-ea"/>
              </a:rPr>
              <a:t>Исполнитель считывает и записывает таблицы и индексы в кластере базы данных через менеджер буферов. При обработке запроса исполнитель использует некоторые области памяти, такие как temp_buffers и work_mem, выделенные заранее, и при необходимости создает временные файлы.</a:t>
            </a:r>
            <a:endParaRPr lang="en-US"/>
          </a:p>
          <a:p>
            <a:endParaRPr lang="en-US" altLang="en-US"/>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_темная тема">
    <p:spTree>
      <p:nvGrpSpPr>
        <p:cNvPr id="1" name=""/>
        <p:cNvGrpSpPr/>
        <p:nvPr/>
      </p:nvGrpSpPr>
      <p:grpSpPr>
        <a:xfrm>
          <a:off x="0" y="0"/>
          <a:ext cx="0" cy="0"/>
          <a:chOff x="0" y="0"/>
          <a:chExt cx="0" cy="0"/>
        </a:xfrm>
      </p:grpSpPr>
      <p:pic>
        <p:nvPicPr>
          <p:cNvPr id="37" name="Рисунок 3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4016"/>
          </a:xfrm>
          <a:prstGeom prst="rect">
            <a:avLst/>
          </a:prstGeom>
        </p:spPr>
      </p:pic>
      <p:sp>
        <p:nvSpPr>
          <p:cNvPr id="90" name="Рисунок 88"/>
          <p:cNvSpPr>
            <a:spLocks noChangeAspect="1"/>
          </p:cNvSpPr>
          <p:nvPr/>
        </p:nvSpPr>
        <p:spPr>
          <a:xfrm>
            <a:off x="5693399" y="5711455"/>
            <a:ext cx="2919600" cy="1170370"/>
          </a:xfrm>
          <a:custGeom>
            <a:avLst/>
            <a:gdLst>
              <a:gd name="connsiteX0" fmla="*/ 1811099 w 1848944"/>
              <a:gd name="connsiteY0" fmla="*/ 590682 h 741180"/>
              <a:gd name="connsiteX1" fmla="*/ 1848945 w 1848944"/>
              <a:gd name="connsiteY1" fmla="*/ 536208 h 741180"/>
              <a:gd name="connsiteX2" fmla="*/ 1811099 w 1848944"/>
              <a:gd name="connsiteY2" fmla="*/ 481733 h 741180"/>
              <a:gd name="connsiteX3" fmla="*/ 1008935 w 1848944"/>
              <a:gd name="connsiteY3" fmla="*/ 20082 h 741180"/>
              <a:gd name="connsiteX4" fmla="*/ 840010 w 1848944"/>
              <a:gd name="connsiteY4" fmla="*/ 20082 h 741180"/>
              <a:gd name="connsiteX5" fmla="*/ 37847 w 1848944"/>
              <a:gd name="connsiteY5" fmla="*/ 481733 h 741180"/>
              <a:gd name="connsiteX6" fmla="*/ 0 w 1848944"/>
              <a:gd name="connsiteY6" fmla="*/ 536208 h 741180"/>
              <a:gd name="connsiteX7" fmla="*/ 37847 w 1848944"/>
              <a:gd name="connsiteY7" fmla="*/ 590682 h 741180"/>
              <a:gd name="connsiteX8" fmla="*/ 299080 w 1848944"/>
              <a:gd name="connsiteY8" fmla="*/ 741180 h 741180"/>
              <a:gd name="connsiteX9" fmla="*/ 1549865 w 1848944"/>
              <a:gd name="connsiteY9" fmla="*/ 741180 h 741180"/>
              <a:gd name="connsiteX10" fmla="*/ 1811099 w 1848944"/>
              <a:gd name="connsiteY10" fmla="*/ 590682 h 7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8944" h="741180">
                <a:moveTo>
                  <a:pt x="1811099" y="590682"/>
                </a:moveTo>
                <a:cubicBezTo>
                  <a:pt x="1836022" y="575909"/>
                  <a:pt x="1848945" y="557443"/>
                  <a:pt x="1848945" y="536208"/>
                </a:cubicBezTo>
                <a:cubicBezTo>
                  <a:pt x="1848945" y="514971"/>
                  <a:pt x="1835099" y="495582"/>
                  <a:pt x="1811099" y="481733"/>
                </a:cubicBezTo>
                <a:lnTo>
                  <a:pt x="1008935" y="20082"/>
                </a:lnTo>
                <a:cubicBezTo>
                  <a:pt x="962781" y="-6694"/>
                  <a:pt x="887088" y="-6694"/>
                  <a:pt x="840010" y="20082"/>
                </a:cubicBezTo>
                <a:lnTo>
                  <a:pt x="37847" y="481733"/>
                </a:lnTo>
                <a:cubicBezTo>
                  <a:pt x="12923" y="496505"/>
                  <a:pt x="0" y="514971"/>
                  <a:pt x="0" y="536208"/>
                </a:cubicBezTo>
                <a:cubicBezTo>
                  <a:pt x="0" y="557443"/>
                  <a:pt x="13846" y="576833"/>
                  <a:pt x="37847" y="590682"/>
                </a:cubicBezTo>
                <a:lnTo>
                  <a:pt x="299080" y="741180"/>
                </a:lnTo>
                <a:lnTo>
                  <a:pt x="1549865" y="741180"/>
                </a:lnTo>
                <a:lnTo>
                  <a:pt x="1811099" y="590682"/>
                </a:lnTo>
                <a:close/>
              </a:path>
            </a:pathLst>
          </a:custGeom>
          <a:gradFill>
            <a:gsLst>
              <a:gs pos="0">
                <a:schemeClr val="bg1">
                  <a:alpha val="6000"/>
                </a:schemeClr>
              </a:gs>
              <a:gs pos="100000">
                <a:schemeClr val="bg1">
                  <a:alpha val="27571"/>
                </a:schemeClr>
              </a:gs>
            </a:gsLst>
            <a:lin ang="5400000" scaled="1"/>
          </a:gradFill>
          <a:ln w="9231" cap="flat">
            <a:noFill/>
            <a:prstDash val="solid"/>
            <a:miter/>
          </a:ln>
        </p:spPr>
        <p:txBody>
          <a:bodyPr rtlCol="0" anchor="ctr"/>
          <a:lstStyle/>
          <a:p>
            <a:endParaRPr lang="ru-RU"/>
          </a:p>
        </p:txBody>
      </p:sp>
      <p:sp>
        <p:nvSpPr>
          <p:cNvPr id="85" name="Текст 12"/>
          <p:cNvSpPr>
            <a:spLocks noGrp="1"/>
          </p:cNvSpPr>
          <p:nvPr>
            <p:ph type="body" sz="quarter" idx="15" hasCustomPrompt="1"/>
          </p:nvPr>
        </p:nvSpPr>
        <p:spPr>
          <a:xfrm>
            <a:off x="898529" y="2309235"/>
            <a:ext cx="6011585" cy="1397098"/>
          </a:xfrm>
        </p:spPr>
        <p:txBody>
          <a:bodyPr lIns="0" tIns="0" rIns="0" bIns="0">
            <a:normAutofit/>
          </a:bodyPr>
          <a:lstStyle>
            <a:lvl1pPr marL="0" indent="0">
              <a:lnSpc>
                <a:spcPct val="100000"/>
              </a:lnSpc>
              <a:buNone/>
              <a:defRPr sz="4800" b="1" i="0">
                <a:solidFill>
                  <a:schemeClr val="bg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презентации</a:t>
            </a:r>
            <a:endParaRPr lang="ru-RU" dirty="0"/>
          </a:p>
        </p:txBody>
      </p:sp>
      <p:sp>
        <p:nvSpPr>
          <p:cNvPr id="80" name="Полилиния 79"/>
          <p:cNvSpPr>
            <a:spLocks noChangeAspect="1"/>
          </p:cNvSpPr>
          <p:nvPr/>
        </p:nvSpPr>
        <p:spPr>
          <a:xfrm>
            <a:off x="7731185" y="11254"/>
            <a:ext cx="3693600" cy="5534587"/>
          </a:xfrm>
          <a:custGeom>
            <a:avLst/>
            <a:gdLst>
              <a:gd name="connsiteX0" fmla="*/ 0 w 2403720"/>
              <a:gd name="connsiteY0" fmla="*/ 2793911 h 3603415"/>
              <a:gd name="connsiteX1" fmla="*/ 137540 w 2403720"/>
              <a:gd name="connsiteY1" fmla="*/ 3032123 h 3603415"/>
              <a:gd name="connsiteX2" fmla="*/ 1065243 w 2403720"/>
              <a:gd name="connsiteY2" fmla="*/ 3566715 h 3603415"/>
              <a:gd name="connsiteX3" fmla="*/ 1339401 w 2403720"/>
              <a:gd name="connsiteY3" fmla="*/ 3566715 h 3603415"/>
              <a:gd name="connsiteX4" fmla="*/ 2266181 w 2403720"/>
              <a:gd name="connsiteY4" fmla="*/ 3033046 h 3603415"/>
              <a:gd name="connsiteX5" fmla="*/ 2403721 w 2403720"/>
              <a:gd name="connsiteY5" fmla="*/ 2794834 h 3603415"/>
              <a:gd name="connsiteX6" fmla="*/ 2403721 w 2403720"/>
              <a:gd name="connsiteY6" fmla="*/ 0 h 3603415"/>
              <a:gd name="connsiteX7" fmla="*/ 0 w 2403720"/>
              <a:gd name="connsiteY7" fmla="*/ 0 h 3603415"/>
              <a:gd name="connsiteX8" fmla="*/ 0 w 2403720"/>
              <a:gd name="connsiteY8" fmla="*/ 2793911 h 360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720" h="3603415">
                <a:moveTo>
                  <a:pt x="0" y="2793911"/>
                </a:moveTo>
                <a:cubicBezTo>
                  <a:pt x="0" y="2892704"/>
                  <a:pt x="52616" y="2983188"/>
                  <a:pt x="137540" y="3032123"/>
                </a:cubicBezTo>
                <a:lnTo>
                  <a:pt x="1065243" y="3566715"/>
                </a:lnTo>
                <a:cubicBezTo>
                  <a:pt x="1150168" y="3615649"/>
                  <a:pt x="1254476" y="3615649"/>
                  <a:pt x="1339401" y="3566715"/>
                </a:cubicBezTo>
                <a:lnTo>
                  <a:pt x="2266181" y="3033046"/>
                </a:lnTo>
                <a:cubicBezTo>
                  <a:pt x="2351105" y="2984111"/>
                  <a:pt x="2403721" y="2892704"/>
                  <a:pt x="2403721" y="2794834"/>
                </a:cubicBezTo>
                <a:lnTo>
                  <a:pt x="2403721" y="0"/>
                </a:lnTo>
                <a:lnTo>
                  <a:pt x="0" y="0"/>
                </a:lnTo>
                <a:lnTo>
                  <a:pt x="0" y="2793911"/>
                </a:lnTo>
                <a:close/>
              </a:path>
            </a:pathLst>
          </a:custGeom>
          <a:gradFill>
            <a:gsLst>
              <a:gs pos="0">
                <a:schemeClr val="bg1">
                  <a:alpha val="6000"/>
                </a:schemeClr>
              </a:gs>
              <a:gs pos="100000">
                <a:schemeClr val="bg1">
                  <a:alpha val="27571"/>
                </a:schemeClr>
              </a:gs>
            </a:gsLst>
            <a:lin ang="5400000" scaled="1"/>
          </a:gradFill>
          <a:ln w="9231" cap="flat">
            <a:noFill/>
            <a:prstDash val="solid"/>
            <a:miter/>
          </a:ln>
        </p:spPr>
        <p:txBody>
          <a:bodyPr rtlCol="0" anchor="ctr"/>
          <a:lstStyle/>
          <a:p>
            <a:endParaRPr lang="ru-RU"/>
          </a:p>
        </p:txBody>
      </p:sp>
      <p:sp>
        <p:nvSpPr>
          <p:cNvPr id="57" name="Полилиния 56"/>
          <p:cNvSpPr/>
          <p:nvPr userDrawn="1"/>
        </p:nvSpPr>
        <p:spPr>
          <a:xfrm>
            <a:off x="7731116" y="756183"/>
            <a:ext cx="3693738" cy="5678185"/>
          </a:xfrm>
          <a:custGeom>
            <a:avLst/>
            <a:gdLst>
              <a:gd name="connsiteX0" fmla="*/ 656752 w 1313504"/>
              <a:gd name="connsiteY0" fmla="*/ 2019179 h 2019179"/>
              <a:gd name="connsiteX1" fmla="*/ 581838 w 1313504"/>
              <a:gd name="connsiteY1" fmla="*/ 1999207 h 2019179"/>
              <a:gd name="connsiteX2" fmla="*/ 74915 w 1313504"/>
              <a:gd name="connsiteY2" fmla="*/ 1707744 h 2019179"/>
              <a:gd name="connsiteX3" fmla="*/ 0 w 1313504"/>
              <a:gd name="connsiteY3" fmla="*/ 1577927 h 2019179"/>
              <a:gd name="connsiteX4" fmla="*/ 0 w 1313504"/>
              <a:gd name="connsiteY4" fmla="*/ 442032 h 2019179"/>
              <a:gd name="connsiteX5" fmla="*/ 74915 w 1313504"/>
              <a:gd name="connsiteY5" fmla="*/ 312215 h 2019179"/>
              <a:gd name="connsiteX6" fmla="*/ 581838 w 1313504"/>
              <a:gd name="connsiteY6" fmla="*/ 20128 h 2019179"/>
              <a:gd name="connsiteX7" fmla="*/ 731667 w 1313504"/>
              <a:gd name="connsiteY7" fmla="*/ 20128 h 2019179"/>
              <a:gd name="connsiteX8" fmla="*/ 1238590 w 1313504"/>
              <a:gd name="connsiteY8" fmla="*/ 312215 h 2019179"/>
              <a:gd name="connsiteX9" fmla="*/ 1313504 w 1313504"/>
              <a:gd name="connsiteY9" fmla="*/ 442032 h 2019179"/>
              <a:gd name="connsiteX10" fmla="*/ 1313504 w 1313504"/>
              <a:gd name="connsiteY10" fmla="*/ 1577303 h 2019179"/>
              <a:gd name="connsiteX11" fmla="*/ 1238590 w 1313504"/>
              <a:gd name="connsiteY11" fmla="*/ 1707120 h 2019179"/>
              <a:gd name="connsiteX12" fmla="*/ 731667 w 1313504"/>
              <a:gd name="connsiteY12" fmla="*/ 1999207 h 2019179"/>
              <a:gd name="connsiteX13" fmla="*/ 656752 w 1313504"/>
              <a:gd name="connsiteY13" fmla="*/ 2019179 h 201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504" h="2019179">
                <a:moveTo>
                  <a:pt x="656752" y="2019179"/>
                </a:moveTo>
                <a:cubicBezTo>
                  <a:pt x="631156" y="2019179"/>
                  <a:pt x="604936" y="2012314"/>
                  <a:pt x="581838" y="1999207"/>
                </a:cubicBezTo>
                <a:lnTo>
                  <a:pt x="74915" y="1707744"/>
                </a:lnTo>
                <a:cubicBezTo>
                  <a:pt x="28717" y="1680907"/>
                  <a:pt x="0" y="1630977"/>
                  <a:pt x="0" y="1577927"/>
                </a:cubicBezTo>
                <a:lnTo>
                  <a:pt x="0" y="442032"/>
                </a:lnTo>
                <a:cubicBezTo>
                  <a:pt x="0" y="388358"/>
                  <a:pt x="28717" y="339052"/>
                  <a:pt x="74915" y="312215"/>
                </a:cubicBezTo>
                <a:lnTo>
                  <a:pt x="581838" y="20128"/>
                </a:lnTo>
                <a:cubicBezTo>
                  <a:pt x="628035" y="-6709"/>
                  <a:pt x="685470" y="-6709"/>
                  <a:pt x="731667" y="20128"/>
                </a:cubicBezTo>
                <a:lnTo>
                  <a:pt x="1238590" y="312215"/>
                </a:lnTo>
                <a:cubicBezTo>
                  <a:pt x="1284787" y="339052"/>
                  <a:pt x="1313504" y="388982"/>
                  <a:pt x="1313504" y="442032"/>
                </a:cubicBezTo>
                <a:lnTo>
                  <a:pt x="1313504" y="1577303"/>
                </a:lnTo>
                <a:cubicBezTo>
                  <a:pt x="1313504" y="1630977"/>
                  <a:pt x="1284787" y="1680283"/>
                  <a:pt x="1238590" y="1707120"/>
                </a:cubicBezTo>
                <a:lnTo>
                  <a:pt x="731667" y="1999207"/>
                </a:lnTo>
                <a:cubicBezTo>
                  <a:pt x="708568" y="2012314"/>
                  <a:pt x="682348" y="2019179"/>
                  <a:pt x="656752" y="2019179"/>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58" name="Полилиния 57"/>
          <p:cNvSpPr/>
          <p:nvPr userDrawn="1"/>
        </p:nvSpPr>
        <p:spPr>
          <a:xfrm>
            <a:off x="7731116" y="378091"/>
            <a:ext cx="3693738" cy="5678185"/>
          </a:xfrm>
          <a:custGeom>
            <a:avLst/>
            <a:gdLst>
              <a:gd name="connsiteX0" fmla="*/ 656752 w 1313504"/>
              <a:gd name="connsiteY0" fmla="*/ 2019179 h 2019179"/>
              <a:gd name="connsiteX1" fmla="*/ 581838 w 1313504"/>
              <a:gd name="connsiteY1" fmla="*/ 1999207 h 2019179"/>
              <a:gd name="connsiteX2" fmla="*/ 74915 w 1313504"/>
              <a:gd name="connsiteY2" fmla="*/ 1707744 h 2019179"/>
              <a:gd name="connsiteX3" fmla="*/ 0 w 1313504"/>
              <a:gd name="connsiteY3" fmla="*/ 1577927 h 2019179"/>
              <a:gd name="connsiteX4" fmla="*/ 0 w 1313504"/>
              <a:gd name="connsiteY4" fmla="*/ 442032 h 2019179"/>
              <a:gd name="connsiteX5" fmla="*/ 74915 w 1313504"/>
              <a:gd name="connsiteY5" fmla="*/ 312215 h 2019179"/>
              <a:gd name="connsiteX6" fmla="*/ 581838 w 1313504"/>
              <a:gd name="connsiteY6" fmla="*/ 20128 h 2019179"/>
              <a:gd name="connsiteX7" fmla="*/ 731667 w 1313504"/>
              <a:gd name="connsiteY7" fmla="*/ 20128 h 2019179"/>
              <a:gd name="connsiteX8" fmla="*/ 1238590 w 1313504"/>
              <a:gd name="connsiteY8" fmla="*/ 312215 h 2019179"/>
              <a:gd name="connsiteX9" fmla="*/ 1313504 w 1313504"/>
              <a:gd name="connsiteY9" fmla="*/ 442032 h 2019179"/>
              <a:gd name="connsiteX10" fmla="*/ 1313504 w 1313504"/>
              <a:gd name="connsiteY10" fmla="*/ 1577303 h 2019179"/>
              <a:gd name="connsiteX11" fmla="*/ 1238590 w 1313504"/>
              <a:gd name="connsiteY11" fmla="*/ 1707120 h 2019179"/>
              <a:gd name="connsiteX12" fmla="*/ 731667 w 1313504"/>
              <a:gd name="connsiteY12" fmla="*/ 1999207 h 2019179"/>
              <a:gd name="connsiteX13" fmla="*/ 656752 w 1313504"/>
              <a:gd name="connsiteY13" fmla="*/ 2019179 h 201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504" h="2019179">
                <a:moveTo>
                  <a:pt x="656752" y="2019179"/>
                </a:moveTo>
                <a:cubicBezTo>
                  <a:pt x="631156" y="2019179"/>
                  <a:pt x="604936" y="2012314"/>
                  <a:pt x="581838" y="1999207"/>
                </a:cubicBezTo>
                <a:lnTo>
                  <a:pt x="74915" y="1707744"/>
                </a:lnTo>
                <a:cubicBezTo>
                  <a:pt x="28717" y="1680907"/>
                  <a:pt x="0" y="1630977"/>
                  <a:pt x="0" y="1577927"/>
                </a:cubicBezTo>
                <a:lnTo>
                  <a:pt x="0" y="442032"/>
                </a:lnTo>
                <a:cubicBezTo>
                  <a:pt x="0" y="388358"/>
                  <a:pt x="28717" y="339052"/>
                  <a:pt x="74915" y="312215"/>
                </a:cubicBezTo>
                <a:lnTo>
                  <a:pt x="581838" y="20128"/>
                </a:lnTo>
                <a:cubicBezTo>
                  <a:pt x="628035" y="-6709"/>
                  <a:pt x="685470" y="-6709"/>
                  <a:pt x="731667" y="20128"/>
                </a:cubicBezTo>
                <a:lnTo>
                  <a:pt x="1238590" y="312215"/>
                </a:lnTo>
                <a:cubicBezTo>
                  <a:pt x="1284787" y="339052"/>
                  <a:pt x="1313504" y="388982"/>
                  <a:pt x="1313504" y="442032"/>
                </a:cubicBezTo>
                <a:lnTo>
                  <a:pt x="1313504" y="1577303"/>
                </a:lnTo>
                <a:cubicBezTo>
                  <a:pt x="1313504" y="1630977"/>
                  <a:pt x="1284787" y="1680283"/>
                  <a:pt x="1238590" y="1707120"/>
                </a:cubicBezTo>
                <a:lnTo>
                  <a:pt x="731667" y="1999207"/>
                </a:lnTo>
                <a:cubicBezTo>
                  <a:pt x="708568" y="2012314"/>
                  <a:pt x="682348" y="2019179"/>
                  <a:pt x="656752" y="2019179"/>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62" name="Полилиния 61"/>
          <p:cNvSpPr/>
          <p:nvPr userDrawn="1"/>
        </p:nvSpPr>
        <p:spPr>
          <a:xfrm>
            <a:off x="5683634" y="4617257"/>
            <a:ext cx="2918446" cy="1692249"/>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63" name="Полилиния 62"/>
          <p:cNvSpPr/>
          <p:nvPr userDrawn="1"/>
        </p:nvSpPr>
        <p:spPr>
          <a:xfrm>
            <a:off x="5683634" y="4908171"/>
            <a:ext cx="2919600" cy="1692249"/>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pic>
        <p:nvPicPr>
          <p:cNvPr id="68" name="Рисунок 6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317" y="653648"/>
            <a:ext cx="3051206" cy="908693"/>
          </a:xfrm>
          <a:prstGeom prst="rect">
            <a:avLst/>
          </a:prstGeom>
        </p:spPr>
      </p:pic>
      <p:sp>
        <p:nvSpPr>
          <p:cNvPr id="79" name="Полилиния 78"/>
          <p:cNvSpPr>
            <a:spLocks noChangeAspect="1"/>
          </p:cNvSpPr>
          <p:nvPr/>
        </p:nvSpPr>
        <p:spPr>
          <a:xfrm>
            <a:off x="7720197" y="3243"/>
            <a:ext cx="3693600" cy="4570262"/>
          </a:xfrm>
          <a:custGeom>
            <a:avLst/>
            <a:gdLst>
              <a:gd name="connsiteX0" fmla="*/ 0 w 2403720"/>
              <a:gd name="connsiteY0" fmla="*/ 80327 h 2975570"/>
              <a:gd name="connsiteX1" fmla="*/ 0 w 2403720"/>
              <a:gd name="connsiteY1" fmla="*/ 2166989 h 2975570"/>
              <a:gd name="connsiteX2" fmla="*/ 137540 w 2403720"/>
              <a:gd name="connsiteY2" fmla="*/ 2405201 h 2975570"/>
              <a:gd name="connsiteX3" fmla="*/ 1065243 w 2403720"/>
              <a:gd name="connsiteY3" fmla="*/ 2938869 h 2975570"/>
              <a:gd name="connsiteX4" fmla="*/ 1339401 w 2403720"/>
              <a:gd name="connsiteY4" fmla="*/ 2938869 h 2975570"/>
              <a:gd name="connsiteX5" fmla="*/ 2266181 w 2403720"/>
              <a:gd name="connsiteY5" fmla="*/ 2405201 h 2975570"/>
              <a:gd name="connsiteX6" fmla="*/ 2403721 w 2403720"/>
              <a:gd name="connsiteY6" fmla="*/ 2166989 h 2975570"/>
              <a:gd name="connsiteX7" fmla="*/ 2403721 w 2403720"/>
              <a:gd name="connsiteY7" fmla="*/ 80327 h 2975570"/>
              <a:gd name="connsiteX8" fmla="*/ 2403721 w 2403720"/>
              <a:gd name="connsiteY8" fmla="*/ 0 h 2975570"/>
              <a:gd name="connsiteX9" fmla="*/ 0 w 2403720"/>
              <a:gd name="connsiteY9" fmla="*/ 0 h 2975570"/>
              <a:gd name="connsiteX10" fmla="*/ 0 w 2403720"/>
              <a:gd name="connsiteY10" fmla="*/ 80327 h 297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3720" h="2975570">
                <a:moveTo>
                  <a:pt x="0" y="80327"/>
                </a:moveTo>
                <a:lnTo>
                  <a:pt x="0" y="2166989"/>
                </a:lnTo>
                <a:cubicBezTo>
                  <a:pt x="0" y="2265783"/>
                  <a:pt x="52616" y="2356266"/>
                  <a:pt x="137540" y="2405201"/>
                </a:cubicBezTo>
                <a:lnTo>
                  <a:pt x="1065243" y="2938869"/>
                </a:lnTo>
                <a:cubicBezTo>
                  <a:pt x="1150168" y="2987804"/>
                  <a:pt x="1254476" y="2987804"/>
                  <a:pt x="1339401" y="2938869"/>
                </a:cubicBezTo>
                <a:lnTo>
                  <a:pt x="2266181" y="2405201"/>
                </a:lnTo>
                <a:cubicBezTo>
                  <a:pt x="2351105" y="2356266"/>
                  <a:pt x="2403721" y="2264859"/>
                  <a:pt x="2403721" y="2166989"/>
                </a:cubicBezTo>
                <a:lnTo>
                  <a:pt x="2403721" y="80327"/>
                </a:lnTo>
                <a:cubicBezTo>
                  <a:pt x="2403721" y="79404"/>
                  <a:pt x="2403721" y="923"/>
                  <a:pt x="2403721" y="0"/>
                </a:cubicBezTo>
                <a:lnTo>
                  <a:pt x="0" y="0"/>
                </a:lnTo>
                <a:cubicBezTo>
                  <a:pt x="0" y="923"/>
                  <a:pt x="0" y="80327"/>
                  <a:pt x="0" y="80327"/>
                </a:cubicBezTo>
                <a:close/>
              </a:path>
            </a:pathLst>
          </a:custGeom>
          <a:gradFill>
            <a:gsLst>
              <a:gs pos="0">
                <a:schemeClr val="bg1">
                  <a:alpha val="6000"/>
                </a:schemeClr>
              </a:gs>
              <a:gs pos="100000">
                <a:schemeClr val="bg1">
                  <a:alpha val="27571"/>
                </a:schemeClr>
              </a:gs>
            </a:gsLst>
            <a:lin ang="5400000" scaled="1"/>
          </a:gradFill>
          <a:ln w="9231" cap="flat">
            <a:noFill/>
            <a:prstDash val="solid"/>
            <a:miter/>
          </a:ln>
        </p:spPr>
        <p:txBody>
          <a:bodyPr rtlCol="0" anchor="ctr"/>
          <a:lstStyle/>
          <a:p>
            <a:endParaRPr lang="ru-RU"/>
          </a:p>
        </p:txBody>
      </p:sp>
      <p:sp>
        <p:nvSpPr>
          <p:cNvPr id="86" name="Текст 12"/>
          <p:cNvSpPr>
            <a:spLocks noGrp="1"/>
          </p:cNvSpPr>
          <p:nvPr>
            <p:ph type="body" sz="quarter" idx="16" hasCustomPrompt="1"/>
          </p:nvPr>
        </p:nvSpPr>
        <p:spPr>
          <a:xfrm>
            <a:off x="898529" y="3958535"/>
            <a:ext cx="6011585" cy="1397098"/>
          </a:xfrm>
        </p:spPr>
        <p:txBody>
          <a:bodyPr lIns="0" tIns="0" rIns="0" bIns="0">
            <a:normAutofit/>
          </a:bodyPr>
          <a:lstStyle>
            <a:lvl1pPr marL="0" indent="0">
              <a:lnSpc>
                <a:spcPct val="100000"/>
              </a:lnSpc>
              <a:buNone/>
              <a:defRPr sz="3600" b="0" i="0">
                <a:solidFill>
                  <a:schemeClr val="bg1"/>
                </a:solidFill>
                <a:latin typeface="GILROY-MEDIUM"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Дополнительное описание</a:t>
            </a:r>
            <a:endParaRPr lang="ru-RU" dirty="0"/>
          </a:p>
        </p:txBody>
      </p:sp>
      <p:sp>
        <p:nvSpPr>
          <p:cNvPr id="87" name="Текст 12"/>
          <p:cNvSpPr>
            <a:spLocks noGrp="1"/>
          </p:cNvSpPr>
          <p:nvPr>
            <p:ph type="body" sz="quarter" idx="17" hasCustomPrompt="1"/>
          </p:nvPr>
        </p:nvSpPr>
        <p:spPr>
          <a:xfrm>
            <a:off x="898529" y="5751476"/>
            <a:ext cx="6011585" cy="682892"/>
          </a:xfrm>
        </p:spPr>
        <p:txBody>
          <a:bodyPr lIns="0" tIns="0" rIns="0" bIns="0">
            <a:normAutofit/>
          </a:bodyPr>
          <a:lstStyle>
            <a:lvl1pPr marL="0" indent="0">
              <a:lnSpc>
                <a:spcPct val="100000"/>
              </a:lnSpc>
              <a:buNone/>
              <a:defRPr sz="1400" b="0" i="0">
                <a:solidFill>
                  <a:schemeClr val="bg1"/>
                </a:solidFill>
                <a:latin typeface="GILROY-MEDIUM"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Имя Фамилия</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en-US" dirty="0"/>
              <a:t>@</a:t>
            </a:r>
            <a:r>
              <a:rPr lang="en-US" dirty="0" err="1"/>
              <a:t>postgrespro</a:t>
            </a:r>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буллиты">
    <p:spTree>
      <p:nvGrpSpPr>
        <p:cNvPr id="1" name=""/>
        <p:cNvGrpSpPr/>
        <p:nvPr/>
      </p:nvGrpSpPr>
      <p:grpSpPr>
        <a:xfrm>
          <a:off x="0" y="0"/>
          <a:ext cx="0" cy="0"/>
          <a:chOff x="0" y="0"/>
          <a:chExt cx="0" cy="0"/>
        </a:xfrm>
      </p:grpSpPr>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400" b="1"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буллиты графика">
    <p:spTree>
      <p:nvGrpSpPr>
        <p:cNvPr id="1" name=""/>
        <p:cNvGrpSpPr/>
        <p:nvPr/>
      </p:nvGrpSpPr>
      <p:grpSpPr>
        <a:xfrm>
          <a:off x="0" y="0"/>
          <a:ext cx="0" cy="0"/>
          <a:chOff x="0" y="0"/>
          <a:chExt cx="0" cy="0"/>
        </a:xfrm>
      </p:grpSpPr>
      <p:sp>
        <p:nvSpPr>
          <p:cNvPr id="3" name="Овал 2"/>
          <p:cNvSpPr/>
          <p:nvPr userDrawn="1"/>
        </p:nvSpPr>
        <p:spPr>
          <a:xfrm>
            <a:off x="10369973" y="2564113"/>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400" b="1"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буллиты средние">
    <p:spTree>
      <p:nvGrpSpPr>
        <p:cNvPr id="1" name=""/>
        <p:cNvGrpSpPr/>
        <p:nvPr/>
      </p:nvGrpSpPr>
      <p:grpSpPr>
        <a:xfrm>
          <a:off x="0" y="0"/>
          <a:ext cx="0" cy="0"/>
          <a:chOff x="0" y="0"/>
          <a:chExt cx="0" cy="0"/>
        </a:xfrm>
      </p:grpSpPr>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000" b="1"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4" name="Текст 12"/>
          <p:cNvSpPr>
            <a:spLocks noGrp="1"/>
          </p:cNvSpPr>
          <p:nvPr>
            <p:ph type="body" sz="quarter" idx="14" hasCustomPrompt="1"/>
          </p:nvPr>
        </p:nvSpPr>
        <p:spPr>
          <a:xfrm>
            <a:off x="517525" y="1921527"/>
            <a:ext cx="10799763" cy="1507473"/>
          </a:xfrm>
        </p:spPr>
        <p:txBody>
          <a:bodyPr lIns="0" tIns="0" rIns="0" bIns="0">
            <a:normAutofit/>
          </a:bodyPr>
          <a:lstStyle>
            <a:lvl1pPr marL="0" indent="0">
              <a:buNone/>
              <a:defRPr sz="20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Текст содержание пункта рассчитан на три строчки.</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Строчка</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Строчка</a:t>
            </a:r>
            <a:endParaRPr lang="ru-RU" dirty="0"/>
          </a:p>
        </p:txBody>
      </p:sp>
      <p:sp>
        <p:nvSpPr>
          <p:cNvPr id="13" name="Текст 12"/>
          <p:cNvSpPr>
            <a:spLocks noGrp="1"/>
          </p:cNvSpPr>
          <p:nvPr>
            <p:ph type="body" sz="quarter" idx="13" hasCustomPrompt="1"/>
          </p:nvPr>
        </p:nvSpPr>
        <p:spPr>
          <a:xfrm>
            <a:off x="517525" y="767465"/>
            <a:ext cx="11384230" cy="681038"/>
          </a:xfrm>
        </p:spPr>
        <p:txBody>
          <a:bodyPr lIns="0" tIns="0" rIns="0" bIns="0">
            <a:normAutofit/>
          </a:bodyPr>
          <a:lstStyle>
            <a:lvl1pPr marL="0" indent="0">
              <a:buNone/>
              <a:defRPr sz="1600" b="0" i="0">
                <a:solidFill>
                  <a:srgbClr val="1190D2"/>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Текст для пояснения слайда по ширине страницы максимум на две строчки.</a:t>
            </a:r>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5" name="Текст 12"/>
          <p:cNvSpPr>
            <a:spLocks noGrp="1"/>
          </p:cNvSpPr>
          <p:nvPr>
            <p:ph type="body" sz="quarter" idx="15" hasCustomPrompt="1"/>
          </p:nvPr>
        </p:nvSpPr>
        <p:spPr>
          <a:xfrm>
            <a:off x="517525" y="1475871"/>
            <a:ext cx="10799763" cy="420841"/>
          </a:xfrm>
        </p:spPr>
        <p:txBody>
          <a:bodyPr lIns="0" tIns="0" rIns="0" bIns="0">
            <a:normAutofit/>
          </a:bodyPr>
          <a:lstStyle>
            <a:lvl1pPr marL="0" indent="0">
              <a:buNone/>
              <a:defRPr sz="24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пункта выделяется обводкой</a:t>
            </a:r>
            <a:endParaRPr lang="ru-RU" dirty="0"/>
          </a:p>
        </p:txBody>
      </p:sp>
      <p:sp>
        <p:nvSpPr>
          <p:cNvPr id="18" name="Текст 17"/>
          <p:cNvSpPr>
            <a:spLocks noGrp="1"/>
          </p:cNvSpPr>
          <p:nvPr>
            <p:ph type="body" sz="quarter" idx="17" hasCustomPrompt="1"/>
          </p:nvPr>
        </p:nvSpPr>
        <p:spPr>
          <a:xfrm>
            <a:off x="495300" y="3456246"/>
            <a:ext cx="3363778" cy="976915"/>
          </a:xfrm>
        </p:spPr>
        <p:txBody>
          <a:bodyPr lIns="0" tIns="0" rIns="0" bIns="0">
            <a:normAutofit/>
          </a:bodyPr>
          <a:lstStyle>
            <a:lvl1pPr>
              <a:spcBef>
                <a:spcPts val="600"/>
              </a:spcBef>
              <a:buClr>
                <a:srgbClr val="1190D2"/>
              </a:buClr>
              <a:buSzPct val="160000"/>
              <a:defRPr sz="1600" b="0"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
        <p:nvSpPr>
          <p:cNvPr id="19" name="Текст 12"/>
          <p:cNvSpPr>
            <a:spLocks noGrp="1"/>
          </p:cNvSpPr>
          <p:nvPr>
            <p:ph type="body" sz="quarter" idx="18" hasCustomPrompt="1"/>
          </p:nvPr>
        </p:nvSpPr>
        <p:spPr>
          <a:xfrm>
            <a:off x="479426" y="6080927"/>
            <a:ext cx="10112528"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a:t>
            </a:r>
            <a:endParaRPr lang="ru-RU" dirty="0"/>
          </a:p>
        </p:txBody>
      </p:sp>
      <p:sp>
        <p:nvSpPr>
          <p:cNvPr id="23" name="Текст 22"/>
          <p:cNvSpPr>
            <a:spLocks noGrp="1"/>
          </p:cNvSpPr>
          <p:nvPr>
            <p:ph type="body" sz="quarter" idx="20" hasCustomPrompt="1"/>
          </p:nvPr>
        </p:nvSpPr>
        <p:spPr>
          <a:xfrm>
            <a:off x="4216399" y="3446929"/>
            <a:ext cx="3363913" cy="985838"/>
          </a:xfrm>
        </p:spPr>
        <p:txBody>
          <a:bodyPr>
            <a:normAutofit/>
          </a:bodyPr>
          <a:lstStyle>
            <a:lvl1pPr>
              <a:buClr>
                <a:srgbClr val="1190D2"/>
              </a:buClr>
              <a:buSzPct val="160000"/>
              <a:defRPr sz="1600" b="0" i="0">
                <a:latin typeface="Gilroy" pitchFamily="2" charset="0"/>
              </a:defRPr>
            </a:lvl1pPr>
          </a:lstStyle>
          <a:p>
            <a:pPr lvl="0"/>
            <a:r>
              <a:rPr lang="ru-RU" dirty="0"/>
              <a:t>Основные буллиты</a:t>
            </a:r>
            <a:endParaRPr lang="ru-RU" dirty="0"/>
          </a:p>
          <a:p>
            <a:pPr marL="228600" marR="0" lvl="0" indent="-228600" algn="l" defTabSz="914400" rtl="0" eaLnBrk="1" fontAlgn="auto" latinLnBrk="0" hangingPunct="1">
              <a:lnSpc>
                <a:spcPct val="90000"/>
              </a:lnSpc>
              <a:spcBef>
                <a:spcPts val="1000"/>
              </a:spcBef>
              <a:spcAft>
                <a:spcPts val="0"/>
              </a:spcAft>
              <a:buClr>
                <a:srgbClr val="1190D2"/>
              </a:buClr>
              <a:buSzPct val="160000"/>
              <a:buFont typeface="Arial" panose="02080604020202020204" pitchFamily="34" charset="0"/>
              <a:buChar char="•"/>
              <a:defRPr/>
            </a:pPr>
            <a:r>
              <a:rPr lang="ru-RU" dirty="0"/>
              <a:t>Основные буллиты</a:t>
            </a:r>
            <a:endParaRPr lang="ru-RU" dirty="0"/>
          </a:p>
          <a:p>
            <a:pPr marL="228600" marR="0" lvl="0" indent="-228600" algn="l" defTabSz="914400" rtl="0" eaLnBrk="1" fontAlgn="auto" latinLnBrk="0" hangingPunct="1">
              <a:lnSpc>
                <a:spcPct val="90000"/>
              </a:lnSpc>
              <a:spcBef>
                <a:spcPts val="1000"/>
              </a:spcBef>
              <a:spcAft>
                <a:spcPts val="0"/>
              </a:spcAft>
              <a:buClr>
                <a:srgbClr val="1190D2"/>
              </a:buClr>
              <a:buSzPct val="160000"/>
              <a:buFont typeface="Arial" panose="02080604020202020204" pitchFamily="34" charset="0"/>
              <a:buChar char="•"/>
              <a:defRPr/>
            </a:pPr>
            <a:r>
              <a:rPr lang="ru-RU" dirty="0"/>
              <a:t>Основные буллиты</a:t>
            </a:r>
            <a:endParaRPr lang="ru-RU" dirty="0"/>
          </a:p>
          <a:p>
            <a:pPr lvl="0"/>
            <a:endParaRPr lang="ru-RU" dirty="0"/>
          </a:p>
          <a:p>
            <a:pPr lvl="0"/>
            <a:endParaRPr lang="ru-RU" dirty="0"/>
          </a:p>
        </p:txBody>
      </p:sp>
      <p:sp>
        <p:nvSpPr>
          <p:cNvPr id="25" name="Рисунок 17"/>
          <p:cNvSpPr/>
          <p:nvPr userDrawn="1"/>
        </p:nvSpPr>
        <p:spPr>
          <a:xfrm>
            <a:off x="10341904" y="4219253"/>
            <a:ext cx="1864843" cy="2642366"/>
          </a:xfrm>
          <a:custGeom>
            <a:avLst/>
            <a:gdLst>
              <a:gd name="connsiteX0" fmla="*/ -434 w 1651000"/>
              <a:gd name="connsiteY0" fmla="*/ 2334287 h 2339364"/>
              <a:gd name="connsiteX1" fmla="*/ -434 w 1651000"/>
              <a:gd name="connsiteY1" fmla="*/ 2339037 h 2339364"/>
              <a:gd name="connsiteX2" fmla="*/ 1650566 w 1651000"/>
              <a:gd name="connsiteY2" fmla="*/ 2339037 h 2339364"/>
              <a:gd name="connsiteX3" fmla="*/ 1650566 w 1651000"/>
              <a:gd name="connsiteY3" fmla="*/ -328 h 2339364"/>
              <a:gd name="connsiteX4" fmla="*/ -434 w 1651000"/>
              <a:gd name="connsiteY4" fmla="*/ 2334287 h 233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2339364">
                <a:moveTo>
                  <a:pt x="-434" y="2334287"/>
                </a:moveTo>
                <a:cubicBezTo>
                  <a:pt x="-434" y="2335902"/>
                  <a:pt x="-434" y="2337422"/>
                  <a:pt x="-434" y="2339037"/>
                </a:cubicBezTo>
                <a:lnTo>
                  <a:pt x="1650566" y="2339037"/>
                </a:lnTo>
                <a:lnTo>
                  <a:pt x="1650566" y="-328"/>
                </a:lnTo>
                <a:cubicBezTo>
                  <a:pt x="688906" y="338508"/>
                  <a:pt x="-434" y="1256130"/>
                  <a:pt x="-434" y="2334287"/>
                </a:cubicBezTo>
                <a:close/>
              </a:path>
            </a:pathLst>
          </a:custGeom>
          <a:gradFill>
            <a:gsLst>
              <a:gs pos="0">
                <a:srgbClr val="185ED8">
                  <a:alpha val="12000"/>
                </a:srgbClr>
              </a:gs>
              <a:gs pos="100000">
                <a:srgbClr val="EBB5CA">
                  <a:alpha val="27978"/>
                </a:srgbClr>
              </a:gs>
            </a:gsLst>
            <a:lin ang="10800000" scaled="1"/>
          </a:gradFill>
          <a:ln w="9470" cap="flat">
            <a:noFill/>
            <a:prstDash val="solid"/>
            <a:miter/>
          </a:ln>
        </p:spPr>
        <p:txBody>
          <a:bodyPr rtlCol="0" anchor="ctr"/>
          <a:lstStyle/>
          <a:p>
            <a:endParaRPr lang="ru-RU"/>
          </a:p>
        </p:txBody>
      </p:sp>
      <p:sp>
        <p:nvSpPr>
          <p:cNvPr id="26" name="Полилиния 25"/>
          <p:cNvSpPr/>
          <p:nvPr userDrawn="1"/>
        </p:nvSpPr>
        <p:spPr>
          <a:xfrm>
            <a:off x="9073396" y="3447643"/>
            <a:ext cx="2251586" cy="1305573"/>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21622"/>
                </a:srgbClr>
              </a:gs>
              <a:gs pos="100000">
                <a:srgbClr val="EBB5CA"/>
              </a:gs>
            </a:gsLst>
            <a:lin ang="10800000" scaled="1"/>
          </a:gradFill>
          <a:ln w="6243" cap="flat">
            <a:noFill/>
            <a:prstDash val="solid"/>
            <a:miter/>
          </a:ln>
          <a:effectLst>
            <a:softEdge rad="228731"/>
          </a:effectLst>
        </p:spPr>
        <p:txBody>
          <a:bodyPr rtlCol="0" anchor="ctr"/>
          <a:lstStyle/>
          <a:p>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14" name="Текст 12"/>
          <p:cNvSpPr>
            <a:spLocks noGrp="1"/>
          </p:cNvSpPr>
          <p:nvPr>
            <p:ph type="body" sz="quarter" idx="14" hasCustomPrompt="1"/>
          </p:nvPr>
        </p:nvSpPr>
        <p:spPr>
          <a:xfrm>
            <a:off x="517525" y="1921528"/>
            <a:ext cx="10799763" cy="817182"/>
          </a:xfrm>
        </p:spPr>
        <p:txBody>
          <a:bodyPr lIns="0" tIns="0" rIns="0" bIns="0">
            <a:normAutofit/>
          </a:bodyPr>
          <a:lstStyle>
            <a:lvl1pPr marL="0" indent="0">
              <a:lnSpc>
                <a:spcPct val="100000"/>
              </a:lnSpc>
              <a:buNone/>
              <a:defRPr sz="20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Текст содержание пункта рассчитан на две строчки.</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Строчка</a:t>
            </a:r>
            <a:endParaRPr lang="ru-RU" dirty="0"/>
          </a:p>
        </p:txBody>
      </p:sp>
      <p:sp>
        <p:nvSpPr>
          <p:cNvPr id="13" name="Текст 12"/>
          <p:cNvSpPr>
            <a:spLocks noGrp="1"/>
          </p:cNvSpPr>
          <p:nvPr>
            <p:ph type="body" sz="quarter" idx="13" hasCustomPrompt="1"/>
          </p:nvPr>
        </p:nvSpPr>
        <p:spPr>
          <a:xfrm>
            <a:off x="517525" y="767465"/>
            <a:ext cx="11384230" cy="681038"/>
          </a:xfrm>
        </p:spPr>
        <p:txBody>
          <a:bodyPr lIns="0" tIns="0" rIns="0" bIns="0">
            <a:normAutofit/>
          </a:bodyPr>
          <a:lstStyle>
            <a:lvl1pPr marL="0" indent="0">
              <a:buNone/>
              <a:defRPr sz="1600" b="0" i="0">
                <a:solidFill>
                  <a:srgbClr val="1190D2"/>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Текст для пояснения слайда по ширине страницы максимум на две строчки.</a:t>
            </a:r>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5" name="Текст 12"/>
          <p:cNvSpPr>
            <a:spLocks noGrp="1"/>
          </p:cNvSpPr>
          <p:nvPr>
            <p:ph type="body" sz="quarter" idx="15" hasCustomPrompt="1"/>
          </p:nvPr>
        </p:nvSpPr>
        <p:spPr>
          <a:xfrm>
            <a:off x="517525" y="1475871"/>
            <a:ext cx="10799763" cy="420841"/>
          </a:xfrm>
        </p:spPr>
        <p:txBody>
          <a:bodyPr lIns="0" tIns="0" rIns="0" bIns="0">
            <a:normAutofit/>
          </a:bodyPr>
          <a:lstStyle>
            <a:lvl1pPr marL="0" indent="0">
              <a:buNone/>
              <a:defRPr sz="24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пункта 1</a:t>
            </a:r>
            <a:endParaRPr lang="ru-RU" dirty="0"/>
          </a:p>
        </p:txBody>
      </p:sp>
      <p:sp>
        <p:nvSpPr>
          <p:cNvPr id="18" name="Текст 17"/>
          <p:cNvSpPr>
            <a:spLocks noGrp="1"/>
          </p:cNvSpPr>
          <p:nvPr>
            <p:ph type="body" sz="quarter" idx="17" hasCustomPrompt="1"/>
          </p:nvPr>
        </p:nvSpPr>
        <p:spPr>
          <a:xfrm>
            <a:off x="495300" y="2757863"/>
            <a:ext cx="7951276" cy="976915"/>
          </a:xfrm>
        </p:spPr>
        <p:txBody>
          <a:bodyPr lIns="0" tIns="0" rIns="0" bIns="0">
            <a:normAutofit/>
          </a:bodyPr>
          <a:lstStyle>
            <a:lvl1pPr>
              <a:spcBef>
                <a:spcPts val="600"/>
              </a:spcBef>
              <a:buClr>
                <a:srgbClr val="1190D2"/>
              </a:buClr>
              <a:buSzPct val="160000"/>
              <a:defRPr sz="1600" b="0"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
        <p:nvSpPr>
          <p:cNvPr id="11" name="Текст 12"/>
          <p:cNvSpPr>
            <a:spLocks noGrp="1"/>
          </p:cNvSpPr>
          <p:nvPr>
            <p:ph type="body" sz="quarter" idx="19" hasCustomPrompt="1"/>
          </p:nvPr>
        </p:nvSpPr>
        <p:spPr>
          <a:xfrm>
            <a:off x="517525" y="4246274"/>
            <a:ext cx="10799763" cy="817182"/>
          </a:xfrm>
        </p:spPr>
        <p:txBody>
          <a:bodyPr lIns="0" tIns="0" rIns="0" bIns="0">
            <a:normAutofit/>
          </a:bodyPr>
          <a:lstStyle>
            <a:lvl1pPr marL="0" indent="0">
              <a:lnSpc>
                <a:spcPct val="100000"/>
              </a:lnSpc>
              <a:buNone/>
              <a:defRPr sz="20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Текст содержание пункта рассчитан на две строчки.</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Строчка</a:t>
            </a:r>
            <a:endParaRPr lang="ru-RU" dirty="0"/>
          </a:p>
        </p:txBody>
      </p:sp>
      <p:sp>
        <p:nvSpPr>
          <p:cNvPr id="12" name="Текст 12"/>
          <p:cNvSpPr>
            <a:spLocks noGrp="1"/>
          </p:cNvSpPr>
          <p:nvPr>
            <p:ph type="body" sz="quarter" idx="20" hasCustomPrompt="1"/>
          </p:nvPr>
        </p:nvSpPr>
        <p:spPr>
          <a:xfrm>
            <a:off x="517525" y="3800617"/>
            <a:ext cx="10799763" cy="420841"/>
          </a:xfrm>
        </p:spPr>
        <p:txBody>
          <a:bodyPr lIns="0" tIns="0" rIns="0" bIns="0">
            <a:normAutofit/>
          </a:bodyPr>
          <a:lstStyle>
            <a:lvl1pPr marL="0" indent="0">
              <a:buNone/>
              <a:defRPr sz="24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пункта 2</a:t>
            </a:r>
            <a:endParaRPr lang="ru-RU" dirty="0"/>
          </a:p>
        </p:txBody>
      </p:sp>
      <p:sp>
        <p:nvSpPr>
          <p:cNvPr id="16" name="Текст 17"/>
          <p:cNvSpPr>
            <a:spLocks noGrp="1"/>
          </p:cNvSpPr>
          <p:nvPr>
            <p:ph type="body" sz="quarter" idx="21" hasCustomPrompt="1"/>
          </p:nvPr>
        </p:nvSpPr>
        <p:spPr>
          <a:xfrm>
            <a:off x="495300" y="5082609"/>
            <a:ext cx="7951276" cy="976915"/>
          </a:xfrm>
        </p:spPr>
        <p:txBody>
          <a:bodyPr lIns="0" tIns="0" rIns="0" bIns="0">
            <a:normAutofit/>
          </a:bodyPr>
          <a:lstStyle>
            <a:lvl1pPr>
              <a:spcBef>
                <a:spcPts val="600"/>
              </a:spcBef>
              <a:buClr>
                <a:srgbClr val="1190D2"/>
              </a:buClr>
              <a:buSzPct val="160000"/>
              <a:defRPr sz="1600" b="0"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5" name="Текст 12"/>
          <p:cNvSpPr>
            <a:spLocks noGrp="1"/>
          </p:cNvSpPr>
          <p:nvPr>
            <p:ph type="body" sz="quarter" idx="15" hasCustomPrompt="1"/>
          </p:nvPr>
        </p:nvSpPr>
        <p:spPr>
          <a:xfrm>
            <a:off x="517525" y="1057582"/>
            <a:ext cx="10799763" cy="420841"/>
          </a:xfrm>
        </p:spPr>
        <p:txBody>
          <a:bodyPr lIns="0" tIns="0" rIns="0" bIns="0">
            <a:normAutofit/>
          </a:bodyPr>
          <a:lstStyle>
            <a:lvl1pPr marL="0" indent="0">
              <a:buNone/>
              <a:defRPr sz="24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пункта 1</a:t>
            </a:r>
            <a:endParaRPr lang="ru-RU" dirty="0"/>
          </a:p>
        </p:txBody>
      </p:sp>
      <p:sp>
        <p:nvSpPr>
          <p:cNvPr id="18" name="Текст 17"/>
          <p:cNvSpPr>
            <a:spLocks noGrp="1"/>
          </p:cNvSpPr>
          <p:nvPr>
            <p:ph type="body" sz="quarter" idx="17" hasCustomPrompt="1"/>
          </p:nvPr>
        </p:nvSpPr>
        <p:spPr>
          <a:xfrm>
            <a:off x="495300" y="3239651"/>
            <a:ext cx="10096654" cy="976915"/>
          </a:xfrm>
        </p:spPr>
        <p:txBody>
          <a:bodyPr lIns="0" tIns="0" rIns="0" bIns="0">
            <a:normAutofit/>
          </a:bodyPr>
          <a:lstStyle>
            <a:lvl1pPr marL="516890" indent="-228600">
              <a:spcBef>
                <a:spcPts val="600"/>
              </a:spcBef>
              <a:buClr>
                <a:srgbClr val="1190D2"/>
              </a:buClr>
              <a:buSzPct val="100000"/>
              <a:buFont typeface="Courier New" panose="02070309020205020404" pitchFamily="49" charset="0"/>
              <a:buChar char="o"/>
              <a:defRPr sz="1600" b="0" i="0">
                <a:latin typeface="Gilroy" pitchFamily="2" charset="0"/>
              </a:defRPr>
            </a:lvl1pPr>
          </a:lstStyle>
          <a:p>
            <a:pPr lvl="0"/>
            <a:r>
              <a:rPr lang="ru-RU" dirty="0"/>
              <a:t>Дополнительные буллиты пустые и смещены до начала буквы из основных</a:t>
            </a:r>
            <a:endParaRPr lang="ru-RU" dirty="0"/>
          </a:p>
          <a:p>
            <a:pPr marL="516890"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marL="516890"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lvl="0"/>
            <a:endParaRPr lang="ru-RU" dirty="0"/>
          </a:p>
        </p:txBody>
      </p:sp>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
        <p:nvSpPr>
          <p:cNvPr id="4" name="Текст 3"/>
          <p:cNvSpPr>
            <a:spLocks noGrp="1"/>
          </p:cNvSpPr>
          <p:nvPr>
            <p:ph type="body" sz="quarter" idx="22" hasCustomPrompt="1"/>
          </p:nvPr>
        </p:nvSpPr>
        <p:spPr>
          <a:xfrm>
            <a:off x="495300" y="1513432"/>
            <a:ext cx="10821988" cy="1660785"/>
          </a:xfrm>
        </p:spPr>
        <p:txBody>
          <a:bodyPr lIns="0" tIns="0" rIns="0" bIns="0"/>
          <a:lstStyle>
            <a:lvl1pPr indent="-336550">
              <a:lnSpc>
                <a:spcPct val="100000"/>
              </a:lnSpc>
              <a:buClr>
                <a:srgbClr val="1190D2"/>
              </a:buClr>
              <a:buSzPct val="140000"/>
              <a:defRPr sz="2000" b="0"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p:txBody>
      </p:sp>
      <p:sp>
        <p:nvSpPr>
          <p:cNvPr id="5" name="Текст 12"/>
          <p:cNvSpPr>
            <a:spLocks noGrp="1"/>
          </p:cNvSpPr>
          <p:nvPr>
            <p:ph type="body" sz="quarter" idx="23" hasCustomPrompt="1"/>
          </p:nvPr>
        </p:nvSpPr>
        <p:spPr>
          <a:xfrm>
            <a:off x="517525" y="4250233"/>
            <a:ext cx="10799763" cy="420841"/>
          </a:xfrm>
        </p:spPr>
        <p:txBody>
          <a:bodyPr lIns="0" tIns="0" rIns="0" bIns="0">
            <a:normAutofit/>
          </a:bodyPr>
          <a:lstStyle>
            <a:lvl1pPr marL="0" indent="0">
              <a:buNone/>
              <a:defRPr sz="24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пункта 2</a:t>
            </a:r>
            <a:endParaRPr lang="ru-RU" dirty="0"/>
          </a:p>
        </p:txBody>
      </p:sp>
      <p:sp>
        <p:nvSpPr>
          <p:cNvPr id="7" name="Текст 17"/>
          <p:cNvSpPr>
            <a:spLocks noGrp="1"/>
          </p:cNvSpPr>
          <p:nvPr>
            <p:ph type="body" sz="quarter" idx="24" hasCustomPrompt="1"/>
          </p:nvPr>
        </p:nvSpPr>
        <p:spPr>
          <a:xfrm>
            <a:off x="495300" y="5155662"/>
            <a:ext cx="10096654" cy="925266"/>
          </a:xfrm>
        </p:spPr>
        <p:txBody>
          <a:bodyPr lIns="0" tIns="0" rIns="0" bIns="0">
            <a:normAutofit/>
          </a:bodyPr>
          <a:lstStyle>
            <a:lvl1pPr marL="516890" indent="-228600">
              <a:spcBef>
                <a:spcPts val="600"/>
              </a:spcBef>
              <a:buClr>
                <a:srgbClr val="1190D2"/>
              </a:buClr>
              <a:buSzPct val="100000"/>
              <a:buFont typeface="Courier New" panose="02070309020205020404" pitchFamily="49" charset="0"/>
              <a:buChar char="o"/>
              <a:defRPr sz="1600" b="0" i="0">
                <a:latin typeface="Gilroy" pitchFamily="2" charset="0"/>
              </a:defRPr>
            </a:lvl1pPr>
          </a:lstStyle>
          <a:p>
            <a:pPr lvl="0"/>
            <a:r>
              <a:rPr lang="ru-RU" dirty="0"/>
              <a:t>Дополнительные буллиты пустые и смещены до начала буквы из основных</a:t>
            </a:r>
            <a:endParaRPr lang="ru-RU" dirty="0"/>
          </a:p>
          <a:p>
            <a:pPr marL="516890"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marL="516890"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lvl="0"/>
            <a:endParaRPr lang="ru-RU" dirty="0"/>
          </a:p>
        </p:txBody>
      </p:sp>
      <p:sp>
        <p:nvSpPr>
          <p:cNvPr id="9" name="Текст 3"/>
          <p:cNvSpPr>
            <a:spLocks noGrp="1"/>
          </p:cNvSpPr>
          <p:nvPr>
            <p:ph type="body" sz="quarter" idx="25" hasCustomPrompt="1"/>
          </p:nvPr>
        </p:nvSpPr>
        <p:spPr>
          <a:xfrm>
            <a:off x="495300" y="4685302"/>
            <a:ext cx="10821988" cy="451100"/>
          </a:xfrm>
        </p:spPr>
        <p:txBody>
          <a:bodyPr lIns="0" tIns="0" rIns="0" bIns="0">
            <a:normAutofit/>
          </a:bodyPr>
          <a:lstStyle>
            <a:lvl1pPr indent="-336550">
              <a:lnSpc>
                <a:spcPct val="100000"/>
              </a:lnSpc>
              <a:buClr>
                <a:srgbClr val="1190D2"/>
              </a:buClr>
              <a:buSzPct val="140000"/>
              <a:defRPr sz="2000" b="0" i="0">
                <a:solidFill>
                  <a:schemeClr val="tx1"/>
                </a:solidFill>
                <a:latin typeface="Gilroy" pitchFamily="2" charset="0"/>
              </a:defRPr>
            </a:lvl1pPr>
          </a:lstStyle>
          <a:p>
            <a:pPr lvl="0"/>
            <a:r>
              <a:rPr lang="ru-RU" dirty="0"/>
              <a:t>Крупные основные буллиты в одну строчку</a:t>
            </a:r>
            <a:endParaRPr lang="ru-RU"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
        <p:nvSpPr>
          <p:cNvPr id="13" name="Овал 12"/>
          <p:cNvSpPr/>
          <p:nvPr userDrawn="1"/>
        </p:nvSpPr>
        <p:spPr>
          <a:xfrm>
            <a:off x="10182216" y="5382922"/>
            <a:ext cx="887696" cy="887696"/>
          </a:xfrm>
          <a:prstGeom prst="ellipse">
            <a:avLst/>
          </a:prstGeom>
          <a:gradFill flip="none" rotWithShape="0">
            <a:gsLst>
              <a:gs pos="0">
                <a:srgbClr val="185ED8">
                  <a:alpha val="21622"/>
                </a:srgbClr>
              </a:gs>
              <a:gs pos="100000">
                <a:srgbClr val="EBB5CA"/>
              </a:gs>
            </a:gsLst>
            <a:lin ang="10800000" scaled="1"/>
            <a:tileRect/>
          </a:gradFill>
          <a:ln>
            <a:noFill/>
          </a:ln>
          <a:effectLst>
            <a:softEdge rad="27016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Рисунок 12"/>
          <p:cNvSpPr/>
          <p:nvPr userDrawn="1"/>
        </p:nvSpPr>
        <p:spPr>
          <a:xfrm rot="16200000">
            <a:off x="9703151" y="4348061"/>
            <a:ext cx="3945258" cy="1032444"/>
          </a:xfrm>
          <a:custGeom>
            <a:avLst/>
            <a:gdLst>
              <a:gd name="connsiteX0" fmla="*/ 1000948 w 1752600"/>
              <a:gd name="connsiteY0" fmla="*/ 32795 h 458642"/>
              <a:gd name="connsiteX1" fmla="*/ 750848 w 1752600"/>
              <a:gd name="connsiteY1" fmla="*/ 32795 h 458642"/>
              <a:gd name="connsiteX2" fmla="*/ -23 w 1752600"/>
              <a:gd name="connsiteY2" fmla="*/ 458551 h 458642"/>
              <a:gd name="connsiteX3" fmla="*/ 1752577 w 1752600"/>
              <a:gd name="connsiteY3" fmla="*/ 458551 h 458642"/>
            </a:gdLst>
            <a:ahLst/>
            <a:cxnLst>
              <a:cxn ang="0">
                <a:pos x="connsiteX0" y="connsiteY0"/>
              </a:cxn>
              <a:cxn ang="0">
                <a:pos x="connsiteX1" y="connsiteY1"/>
              </a:cxn>
              <a:cxn ang="0">
                <a:pos x="connsiteX2" y="connsiteY2"/>
              </a:cxn>
              <a:cxn ang="0">
                <a:pos x="connsiteX3" y="connsiteY3"/>
              </a:cxn>
            </a:cxnLst>
            <a:rect l="l" t="t" r="r" b="b"/>
            <a:pathLst>
              <a:path w="1752600" h="458642">
                <a:moveTo>
                  <a:pt x="1000948" y="32795"/>
                </a:moveTo>
                <a:cubicBezTo>
                  <a:pt x="923525" y="-11054"/>
                  <a:pt x="828271" y="-11054"/>
                  <a:pt x="750848" y="32795"/>
                </a:cubicBezTo>
                <a:lnTo>
                  <a:pt x="-23" y="458551"/>
                </a:lnTo>
                <a:lnTo>
                  <a:pt x="1752577" y="458551"/>
                </a:lnTo>
                <a:close/>
              </a:path>
            </a:pathLst>
          </a:custGeom>
          <a:gradFill>
            <a:gsLst>
              <a:gs pos="0">
                <a:srgbClr val="185ED8">
                  <a:alpha val="10000"/>
                </a:srgbClr>
              </a:gs>
              <a:gs pos="100000">
                <a:srgbClr val="EBB5CA">
                  <a:alpha val="38000"/>
                </a:srgbClr>
              </a:gs>
            </a:gsLst>
            <a:lin ang="10800000" scaled="1"/>
          </a:gradFill>
          <a:ln w="9474" cap="flat">
            <a:noFill/>
            <a:prstDash val="solid"/>
            <a:miter/>
          </a:ln>
        </p:spPr>
        <p:txBody>
          <a:bodyPr rtlCol="0" anchor="ctr"/>
          <a:lstStyle/>
          <a:p>
            <a:endParaRPr lang="ru-RU"/>
          </a:p>
        </p:txBody>
      </p:sp>
      <p:sp>
        <p:nvSpPr>
          <p:cNvPr id="20" name="Текст 17"/>
          <p:cNvSpPr>
            <a:spLocks noGrp="1"/>
          </p:cNvSpPr>
          <p:nvPr>
            <p:ph type="body" sz="quarter" idx="17" hasCustomPrompt="1"/>
          </p:nvPr>
        </p:nvSpPr>
        <p:spPr>
          <a:xfrm>
            <a:off x="495300" y="5002800"/>
            <a:ext cx="10845800" cy="1078127"/>
          </a:xfrm>
        </p:spPr>
        <p:txBody>
          <a:bodyPr lIns="0" tIns="0" rIns="0" bIns="0">
            <a:normAutofit/>
          </a:bodyPr>
          <a:lstStyle>
            <a:lvl1pPr marL="588645" indent="-228600">
              <a:spcBef>
                <a:spcPts val="600"/>
              </a:spcBef>
              <a:buClr>
                <a:srgbClr val="1190D2"/>
              </a:buClr>
              <a:buSzPct val="100000"/>
              <a:buFont typeface="Courier New" panose="02070309020205020404" pitchFamily="49" charset="0"/>
              <a:buChar char="o"/>
              <a:defRPr sz="1600" b="0" i="0">
                <a:latin typeface="Gilroy" pitchFamily="2" charset="0"/>
              </a:defRPr>
            </a:lvl1pPr>
          </a:lstStyle>
          <a:p>
            <a:pPr lvl="0"/>
            <a:r>
              <a:rPr lang="ru-RU" dirty="0"/>
              <a:t>Дополнительные буллиты пустые и смещены до начала буквы из основных</a:t>
            </a:r>
            <a:endParaRPr lang="ru-RU" dirty="0"/>
          </a:p>
          <a:p>
            <a:pPr marL="588645"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marL="588645"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lvl="0"/>
            <a:endParaRPr lang="ru-RU" dirty="0"/>
          </a:p>
        </p:txBody>
      </p:sp>
      <p:sp>
        <p:nvSpPr>
          <p:cNvPr id="21" name="Текст 3"/>
          <p:cNvSpPr>
            <a:spLocks noGrp="1"/>
          </p:cNvSpPr>
          <p:nvPr>
            <p:ph type="body" sz="quarter" idx="22" hasCustomPrompt="1"/>
          </p:nvPr>
        </p:nvSpPr>
        <p:spPr>
          <a:xfrm>
            <a:off x="495300" y="1062337"/>
            <a:ext cx="10821988" cy="3922534"/>
          </a:xfrm>
        </p:spPr>
        <p:txBody>
          <a:bodyPr lIns="0" tIns="0" rIns="0" bIns="0">
            <a:normAutofit/>
          </a:bodyPr>
          <a:lstStyle>
            <a:lvl1pPr marL="336550" indent="-336550">
              <a:lnSpc>
                <a:spcPct val="100000"/>
              </a:lnSpc>
              <a:buClr>
                <a:srgbClr val="1190D2"/>
              </a:buClr>
              <a:buSzPct val="140000"/>
              <a:defRPr sz="2000" b="0" i="0">
                <a:solidFill>
                  <a:schemeClr val="tx1"/>
                </a:solidFill>
                <a:latin typeface="Gilroy" pitchFamily="2" charset="0"/>
              </a:defRPr>
            </a:lvl1pPr>
          </a:lstStyle>
          <a:p>
            <a:pPr lvl="0"/>
            <a:r>
              <a:rPr lang="ru-RU" dirty="0"/>
              <a:t>Большое количество пунктов с дополнительными буллитами или без, дополнительно выделяется обводкой, внутри обводки настраиваем текст голубым цветом</a:t>
            </a:r>
            <a:endParaRPr lang="ru-RU" dirty="0"/>
          </a:p>
          <a:p>
            <a:pPr marL="33655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endParaRPr lang="ru-RU" dirty="0"/>
          </a:p>
          <a:p>
            <a:pPr lvl="0"/>
            <a:endParaRPr lang="ru-RU"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Прямоугольник 2"/>
          <p:cNvSpPr/>
          <p:nvPr userDrawn="1"/>
        </p:nvSpPr>
        <p:spPr>
          <a:xfrm>
            <a:off x="496662" y="106521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Текст 20"/>
          <p:cNvSpPr>
            <a:spLocks noGrp="1"/>
          </p:cNvSpPr>
          <p:nvPr>
            <p:ph type="body" sz="quarter" idx="13" hasCustomPrompt="1"/>
          </p:nvPr>
        </p:nvSpPr>
        <p:spPr>
          <a:xfrm>
            <a:off x="890588" y="10652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1</a:t>
            </a:r>
            <a:endParaRPr lang="ru-RU" dirty="0"/>
          </a:p>
        </p:txBody>
      </p:sp>
      <p:sp>
        <p:nvSpPr>
          <p:cNvPr id="4" name="Прямоугольник 3"/>
          <p:cNvSpPr/>
          <p:nvPr userDrawn="1"/>
        </p:nvSpPr>
        <p:spPr>
          <a:xfrm>
            <a:off x="496662" y="182721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Текст 20"/>
          <p:cNvSpPr>
            <a:spLocks noGrp="1"/>
          </p:cNvSpPr>
          <p:nvPr>
            <p:ph type="body" sz="quarter" idx="14" hasCustomPrompt="1"/>
          </p:nvPr>
        </p:nvSpPr>
        <p:spPr>
          <a:xfrm>
            <a:off x="890588" y="18272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2</a:t>
            </a:r>
            <a:endParaRPr lang="ru-RU" dirty="0"/>
          </a:p>
        </p:txBody>
      </p:sp>
      <p:sp>
        <p:nvSpPr>
          <p:cNvPr id="7" name="Прямоугольник 6"/>
          <p:cNvSpPr/>
          <p:nvPr userDrawn="1"/>
        </p:nvSpPr>
        <p:spPr>
          <a:xfrm>
            <a:off x="496662" y="257397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20"/>
          <p:cNvSpPr>
            <a:spLocks noGrp="1"/>
          </p:cNvSpPr>
          <p:nvPr>
            <p:ph type="body" sz="quarter" idx="15" hasCustomPrompt="1"/>
          </p:nvPr>
        </p:nvSpPr>
        <p:spPr>
          <a:xfrm>
            <a:off x="890588" y="257397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3</a:t>
            </a:r>
            <a:endParaRPr lang="ru-RU" dirty="0"/>
          </a:p>
        </p:txBody>
      </p:sp>
      <p:sp>
        <p:nvSpPr>
          <p:cNvPr id="10" name="Прямоугольник 9"/>
          <p:cNvSpPr/>
          <p:nvPr userDrawn="1"/>
        </p:nvSpPr>
        <p:spPr>
          <a:xfrm>
            <a:off x="496662" y="330549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0"/>
          <p:cNvSpPr>
            <a:spLocks noGrp="1"/>
          </p:cNvSpPr>
          <p:nvPr>
            <p:ph type="body" sz="quarter" idx="16" hasCustomPrompt="1"/>
          </p:nvPr>
        </p:nvSpPr>
        <p:spPr>
          <a:xfrm>
            <a:off x="890588" y="330549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4</a:t>
            </a:r>
            <a:endParaRPr lang="ru-RU" dirty="0"/>
          </a:p>
        </p:txBody>
      </p:sp>
      <p:sp>
        <p:nvSpPr>
          <p:cNvPr id="12" name="Прямоугольник 11"/>
          <p:cNvSpPr/>
          <p:nvPr userDrawn="1"/>
        </p:nvSpPr>
        <p:spPr>
          <a:xfrm>
            <a:off x="496662" y="405225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Текст 20"/>
          <p:cNvSpPr>
            <a:spLocks noGrp="1"/>
          </p:cNvSpPr>
          <p:nvPr>
            <p:ph type="body" sz="quarter" idx="17" hasCustomPrompt="1"/>
          </p:nvPr>
        </p:nvSpPr>
        <p:spPr>
          <a:xfrm>
            <a:off x="890588" y="405225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5</a:t>
            </a:r>
            <a:endParaRPr lang="ru-RU" dirty="0"/>
          </a:p>
        </p:txBody>
      </p:sp>
      <p:sp>
        <p:nvSpPr>
          <p:cNvPr id="14" name="Прямоугольник 13"/>
          <p:cNvSpPr/>
          <p:nvPr userDrawn="1"/>
        </p:nvSpPr>
        <p:spPr>
          <a:xfrm>
            <a:off x="496662" y="479901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Текст 20"/>
          <p:cNvSpPr>
            <a:spLocks noGrp="1"/>
          </p:cNvSpPr>
          <p:nvPr>
            <p:ph type="body" sz="quarter" idx="18" hasCustomPrompt="1"/>
          </p:nvPr>
        </p:nvSpPr>
        <p:spPr>
          <a:xfrm>
            <a:off x="890588" y="47990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6</a:t>
            </a:r>
            <a:endParaRPr lang="ru-RU" dirty="0"/>
          </a:p>
        </p:txBody>
      </p:sp>
      <p:sp>
        <p:nvSpPr>
          <p:cNvPr id="16" name="Прямоугольник 15"/>
          <p:cNvSpPr/>
          <p:nvPr userDrawn="1"/>
        </p:nvSpPr>
        <p:spPr>
          <a:xfrm>
            <a:off x="496662" y="553053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Текст 20"/>
          <p:cNvSpPr>
            <a:spLocks noGrp="1"/>
          </p:cNvSpPr>
          <p:nvPr>
            <p:ph type="body" sz="quarter" idx="19" hasCustomPrompt="1"/>
          </p:nvPr>
        </p:nvSpPr>
        <p:spPr>
          <a:xfrm>
            <a:off x="890588" y="553053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7</a:t>
            </a:r>
            <a:endParaRPr lang="ru-RU"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Прямоугольник 2"/>
          <p:cNvSpPr/>
          <p:nvPr userDrawn="1"/>
        </p:nvSpPr>
        <p:spPr>
          <a:xfrm>
            <a:off x="496662" y="1134234"/>
            <a:ext cx="144000" cy="607571"/>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Текст 20"/>
          <p:cNvSpPr>
            <a:spLocks noGrp="1"/>
          </p:cNvSpPr>
          <p:nvPr>
            <p:ph type="body" sz="quarter" idx="13" hasCustomPrompt="1"/>
          </p:nvPr>
        </p:nvSpPr>
        <p:spPr>
          <a:xfrm>
            <a:off x="890588" y="1065214"/>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строки, не главную информация можно выбрать </a:t>
            </a:r>
            <a:r>
              <a:rPr lang="en-US" dirty="0"/>
              <a:t>Regular</a:t>
            </a:r>
            <a:r>
              <a:rPr lang="ru-RU" dirty="0"/>
              <a:t> 1</a:t>
            </a:r>
            <a:endParaRPr lang="ru-RU" dirty="0"/>
          </a:p>
        </p:txBody>
      </p:sp>
      <p:sp>
        <p:nvSpPr>
          <p:cNvPr id="4" name="Прямоугольник 3"/>
          <p:cNvSpPr/>
          <p:nvPr userDrawn="1"/>
        </p:nvSpPr>
        <p:spPr>
          <a:xfrm>
            <a:off x="496662" y="2340734"/>
            <a:ext cx="144000" cy="607571"/>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Текст 20"/>
          <p:cNvSpPr>
            <a:spLocks noGrp="1"/>
          </p:cNvSpPr>
          <p:nvPr>
            <p:ph type="body" sz="quarter" idx="19" hasCustomPrompt="1"/>
          </p:nvPr>
        </p:nvSpPr>
        <p:spPr>
          <a:xfrm>
            <a:off x="890588" y="2271714"/>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строки, не главную информация можно выбрать </a:t>
            </a:r>
            <a:r>
              <a:rPr lang="en-US" dirty="0"/>
              <a:t>Regular</a:t>
            </a:r>
            <a:r>
              <a:rPr lang="ru-RU" dirty="0"/>
              <a:t> 2</a:t>
            </a:r>
            <a:endParaRPr lang="ru-RU" dirty="0"/>
          </a:p>
        </p:txBody>
      </p:sp>
      <p:sp>
        <p:nvSpPr>
          <p:cNvPr id="7" name="Прямоугольник 6"/>
          <p:cNvSpPr/>
          <p:nvPr userDrawn="1"/>
        </p:nvSpPr>
        <p:spPr>
          <a:xfrm>
            <a:off x="496662" y="3547234"/>
            <a:ext cx="144000" cy="607571"/>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20"/>
          <p:cNvSpPr>
            <a:spLocks noGrp="1"/>
          </p:cNvSpPr>
          <p:nvPr>
            <p:ph type="body" sz="quarter" idx="20" hasCustomPrompt="1"/>
          </p:nvPr>
        </p:nvSpPr>
        <p:spPr>
          <a:xfrm>
            <a:off x="890588" y="3478214"/>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строки, не главную информация можно выбрать </a:t>
            </a:r>
            <a:r>
              <a:rPr lang="en-US" dirty="0"/>
              <a:t>Regular</a:t>
            </a:r>
            <a:r>
              <a:rPr lang="ru-RU" dirty="0"/>
              <a:t> 3</a:t>
            </a:r>
            <a:endParaRPr lang="ru-RU" dirty="0"/>
          </a:p>
        </p:txBody>
      </p:sp>
      <p:sp>
        <p:nvSpPr>
          <p:cNvPr id="10" name="Прямоугольник 9"/>
          <p:cNvSpPr/>
          <p:nvPr userDrawn="1"/>
        </p:nvSpPr>
        <p:spPr>
          <a:xfrm>
            <a:off x="496662" y="4753734"/>
            <a:ext cx="144000" cy="607571"/>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0"/>
          <p:cNvSpPr>
            <a:spLocks noGrp="1"/>
          </p:cNvSpPr>
          <p:nvPr>
            <p:ph type="body" sz="quarter" idx="21" hasCustomPrompt="1"/>
          </p:nvPr>
        </p:nvSpPr>
        <p:spPr>
          <a:xfrm>
            <a:off x="890588" y="4684714"/>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строки, не главную информация можно выбрать </a:t>
            </a:r>
            <a:r>
              <a:rPr lang="en-US" dirty="0"/>
              <a:t>Regular</a:t>
            </a:r>
            <a:r>
              <a:rPr lang="ru-RU" dirty="0"/>
              <a:t> 4</a:t>
            </a:r>
            <a:endParaRPr lang="ru-RU"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21" name="Текст 20"/>
          <p:cNvSpPr>
            <a:spLocks noGrp="1"/>
          </p:cNvSpPr>
          <p:nvPr>
            <p:ph type="body" sz="quarter" idx="13" hasCustomPrompt="1"/>
          </p:nvPr>
        </p:nvSpPr>
        <p:spPr>
          <a:xfrm>
            <a:off x="890588" y="1065213"/>
            <a:ext cx="10434637" cy="5444593"/>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свободного заполнения, не главную информация можно выбрать </a:t>
            </a:r>
            <a:r>
              <a:rPr lang="en-US" dirty="0"/>
              <a:t>Regular</a:t>
            </a:r>
            <a:r>
              <a:rPr lang="ru-RU" dirty="0"/>
              <a:t>, требуется настройки </a:t>
            </a:r>
            <a:r>
              <a:rPr lang="ru-RU" dirty="0" err="1"/>
              <a:t>отбивочного</a:t>
            </a:r>
            <a:r>
              <a:rPr lang="ru-RU" dirty="0"/>
              <a:t> столбца (регулировка Формат фигуры — Размер — Высота)</a:t>
            </a:r>
            <a:endParaRPr lang="ru-RU" dirty="0"/>
          </a:p>
        </p:txBody>
      </p:sp>
      <p:sp>
        <p:nvSpPr>
          <p:cNvPr id="12" name="Овал 11"/>
          <p:cNvSpPr/>
          <p:nvPr userDrawn="1"/>
        </p:nvSpPr>
        <p:spPr>
          <a:xfrm>
            <a:off x="10369973" y="2564113"/>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ьный слайд_светная тема">
    <p:spTree>
      <p:nvGrpSpPr>
        <p:cNvPr id="1" name=""/>
        <p:cNvGrpSpPr/>
        <p:nvPr/>
      </p:nvGrpSpPr>
      <p:grpSpPr>
        <a:xfrm>
          <a:off x="0" y="0"/>
          <a:ext cx="0" cy="0"/>
          <a:chOff x="0" y="0"/>
          <a:chExt cx="0" cy="0"/>
        </a:xfrm>
      </p:grpSpPr>
      <p:sp>
        <p:nvSpPr>
          <p:cNvPr id="80" name="Полилиния 79"/>
          <p:cNvSpPr>
            <a:spLocks noChangeAspect="1"/>
          </p:cNvSpPr>
          <p:nvPr/>
        </p:nvSpPr>
        <p:spPr>
          <a:xfrm>
            <a:off x="7731185" y="11254"/>
            <a:ext cx="3693600" cy="5534587"/>
          </a:xfrm>
          <a:custGeom>
            <a:avLst/>
            <a:gdLst>
              <a:gd name="connsiteX0" fmla="*/ 0 w 2403720"/>
              <a:gd name="connsiteY0" fmla="*/ 2793911 h 3603415"/>
              <a:gd name="connsiteX1" fmla="*/ 137540 w 2403720"/>
              <a:gd name="connsiteY1" fmla="*/ 3032123 h 3603415"/>
              <a:gd name="connsiteX2" fmla="*/ 1065243 w 2403720"/>
              <a:gd name="connsiteY2" fmla="*/ 3566715 h 3603415"/>
              <a:gd name="connsiteX3" fmla="*/ 1339401 w 2403720"/>
              <a:gd name="connsiteY3" fmla="*/ 3566715 h 3603415"/>
              <a:gd name="connsiteX4" fmla="*/ 2266181 w 2403720"/>
              <a:gd name="connsiteY4" fmla="*/ 3033046 h 3603415"/>
              <a:gd name="connsiteX5" fmla="*/ 2403721 w 2403720"/>
              <a:gd name="connsiteY5" fmla="*/ 2794834 h 3603415"/>
              <a:gd name="connsiteX6" fmla="*/ 2403721 w 2403720"/>
              <a:gd name="connsiteY6" fmla="*/ 0 h 3603415"/>
              <a:gd name="connsiteX7" fmla="*/ 0 w 2403720"/>
              <a:gd name="connsiteY7" fmla="*/ 0 h 3603415"/>
              <a:gd name="connsiteX8" fmla="*/ 0 w 2403720"/>
              <a:gd name="connsiteY8" fmla="*/ 2793911 h 360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720" h="3603415">
                <a:moveTo>
                  <a:pt x="0" y="2793911"/>
                </a:moveTo>
                <a:cubicBezTo>
                  <a:pt x="0" y="2892704"/>
                  <a:pt x="52616" y="2983188"/>
                  <a:pt x="137540" y="3032123"/>
                </a:cubicBezTo>
                <a:lnTo>
                  <a:pt x="1065243" y="3566715"/>
                </a:lnTo>
                <a:cubicBezTo>
                  <a:pt x="1150168" y="3615649"/>
                  <a:pt x="1254476" y="3615649"/>
                  <a:pt x="1339401" y="3566715"/>
                </a:cubicBezTo>
                <a:lnTo>
                  <a:pt x="2266181" y="3033046"/>
                </a:lnTo>
                <a:cubicBezTo>
                  <a:pt x="2351105" y="2984111"/>
                  <a:pt x="2403721" y="2892704"/>
                  <a:pt x="2403721" y="2794834"/>
                </a:cubicBezTo>
                <a:lnTo>
                  <a:pt x="2403721" y="0"/>
                </a:lnTo>
                <a:lnTo>
                  <a:pt x="0" y="0"/>
                </a:lnTo>
                <a:lnTo>
                  <a:pt x="0" y="2793911"/>
                </a:lnTo>
                <a:close/>
              </a:path>
            </a:pathLst>
          </a:custGeom>
          <a:gradFill>
            <a:gsLst>
              <a:gs pos="0">
                <a:srgbClr val="185ED8">
                  <a:alpha val="5148"/>
                </a:srgbClr>
              </a:gs>
              <a:gs pos="100000">
                <a:srgbClr val="EBB5CA">
                  <a:alpha val="15000"/>
                </a:srgbClr>
              </a:gs>
            </a:gsLst>
            <a:lin ang="0" scaled="1"/>
          </a:gradFill>
          <a:ln w="9231" cap="flat">
            <a:noFill/>
            <a:prstDash val="solid"/>
            <a:miter/>
          </a:ln>
        </p:spPr>
        <p:txBody>
          <a:bodyPr rtlCol="0" anchor="ctr"/>
          <a:lstStyle/>
          <a:p>
            <a:endParaRPr lang="ru-RU"/>
          </a:p>
        </p:txBody>
      </p:sp>
      <p:sp>
        <p:nvSpPr>
          <p:cNvPr id="57" name="Полилиния 56"/>
          <p:cNvSpPr/>
          <p:nvPr userDrawn="1"/>
        </p:nvSpPr>
        <p:spPr>
          <a:xfrm>
            <a:off x="7731116" y="756183"/>
            <a:ext cx="3693738" cy="5678185"/>
          </a:xfrm>
          <a:custGeom>
            <a:avLst/>
            <a:gdLst>
              <a:gd name="connsiteX0" fmla="*/ 656752 w 1313504"/>
              <a:gd name="connsiteY0" fmla="*/ 2019179 h 2019179"/>
              <a:gd name="connsiteX1" fmla="*/ 581838 w 1313504"/>
              <a:gd name="connsiteY1" fmla="*/ 1999207 h 2019179"/>
              <a:gd name="connsiteX2" fmla="*/ 74915 w 1313504"/>
              <a:gd name="connsiteY2" fmla="*/ 1707744 h 2019179"/>
              <a:gd name="connsiteX3" fmla="*/ 0 w 1313504"/>
              <a:gd name="connsiteY3" fmla="*/ 1577927 h 2019179"/>
              <a:gd name="connsiteX4" fmla="*/ 0 w 1313504"/>
              <a:gd name="connsiteY4" fmla="*/ 442032 h 2019179"/>
              <a:gd name="connsiteX5" fmla="*/ 74915 w 1313504"/>
              <a:gd name="connsiteY5" fmla="*/ 312215 h 2019179"/>
              <a:gd name="connsiteX6" fmla="*/ 581838 w 1313504"/>
              <a:gd name="connsiteY6" fmla="*/ 20128 h 2019179"/>
              <a:gd name="connsiteX7" fmla="*/ 731667 w 1313504"/>
              <a:gd name="connsiteY7" fmla="*/ 20128 h 2019179"/>
              <a:gd name="connsiteX8" fmla="*/ 1238590 w 1313504"/>
              <a:gd name="connsiteY8" fmla="*/ 312215 h 2019179"/>
              <a:gd name="connsiteX9" fmla="*/ 1313504 w 1313504"/>
              <a:gd name="connsiteY9" fmla="*/ 442032 h 2019179"/>
              <a:gd name="connsiteX10" fmla="*/ 1313504 w 1313504"/>
              <a:gd name="connsiteY10" fmla="*/ 1577303 h 2019179"/>
              <a:gd name="connsiteX11" fmla="*/ 1238590 w 1313504"/>
              <a:gd name="connsiteY11" fmla="*/ 1707120 h 2019179"/>
              <a:gd name="connsiteX12" fmla="*/ 731667 w 1313504"/>
              <a:gd name="connsiteY12" fmla="*/ 1999207 h 2019179"/>
              <a:gd name="connsiteX13" fmla="*/ 656752 w 1313504"/>
              <a:gd name="connsiteY13" fmla="*/ 2019179 h 201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504" h="2019179">
                <a:moveTo>
                  <a:pt x="656752" y="2019179"/>
                </a:moveTo>
                <a:cubicBezTo>
                  <a:pt x="631156" y="2019179"/>
                  <a:pt x="604936" y="2012314"/>
                  <a:pt x="581838" y="1999207"/>
                </a:cubicBezTo>
                <a:lnTo>
                  <a:pt x="74915" y="1707744"/>
                </a:lnTo>
                <a:cubicBezTo>
                  <a:pt x="28717" y="1680907"/>
                  <a:pt x="0" y="1630977"/>
                  <a:pt x="0" y="1577927"/>
                </a:cubicBezTo>
                <a:lnTo>
                  <a:pt x="0" y="442032"/>
                </a:lnTo>
                <a:cubicBezTo>
                  <a:pt x="0" y="388358"/>
                  <a:pt x="28717" y="339052"/>
                  <a:pt x="74915" y="312215"/>
                </a:cubicBezTo>
                <a:lnTo>
                  <a:pt x="581838" y="20128"/>
                </a:lnTo>
                <a:cubicBezTo>
                  <a:pt x="628035" y="-6709"/>
                  <a:pt x="685470" y="-6709"/>
                  <a:pt x="731667" y="20128"/>
                </a:cubicBezTo>
                <a:lnTo>
                  <a:pt x="1238590" y="312215"/>
                </a:lnTo>
                <a:cubicBezTo>
                  <a:pt x="1284787" y="339052"/>
                  <a:pt x="1313504" y="388982"/>
                  <a:pt x="1313504" y="442032"/>
                </a:cubicBezTo>
                <a:lnTo>
                  <a:pt x="1313504" y="1577303"/>
                </a:lnTo>
                <a:cubicBezTo>
                  <a:pt x="1313504" y="1630977"/>
                  <a:pt x="1284787" y="1680283"/>
                  <a:pt x="1238590" y="1707120"/>
                </a:cubicBezTo>
                <a:lnTo>
                  <a:pt x="731667" y="1999207"/>
                </a:lnTo>
                <a:cubicBezTo>
                  <a:pt x="708568" y="2012314"/>
                  <a:pt x="682348" y="2019179"/>
                  <a:pt x="656752" y="2019179"/>
                </a:cubicBezTo>
                <a:close/>
              </a:path>
            </a:pathLst>
          </a:custGeom>
          <a:gradFill>
            <a:gsLst>
              <a:gs pos="0">
                <a:srgbClr val="185ED8">
                  <a:alpha val="5987"/>
                </a:srgbClr>
              </a:gs>
              <a:gs pos="100000">
                <a:srgbClr val="EBB5CA">
                  <a:alpha val="7000"/>
                </a:srgbClr>
              </a:gs>
            </a:gsLst>
            <a:lin ang="0" scaled="1"/>
          </a:gradFill>
          <a:ln w="6243" cap="flat">
            <a:noFill/>
            <a:prstDash val="solid"/>
            <a:miter/>
          </a:ln>
        </p:spPr>
        <p:txBody>
          <a:bodyPr rtlCol="0" anchor="ctr"/>
          <a:lstStyle/>
          <a:p>
            <a:endParaRPr lang="ru-RU"/>
          </a:p>
        </p:txBody>
      </p:sp>
      <p:sp>
        <p:nvSpPr>
          <p:cNvPr id="58" name="Полилиния 57"/>
          <p:cNvSpPr/>
          <p:nvPr userDrawn="1"/>
        </p:nvSpPr>
        <p:spPr>
          <a:xfrm>
            <a:off x="7731116" y="378091"/>
            <a:ext cx="3693738" cy="5678185"/>
          </a:xfrm>
          <a:custGeom>
            <a:avLst/>
            <a:gdLst>
              <a:gd name="connsiteX0" fmla="*/ 656752 w 1313504"/>
              <a:gd name="connsiteY0" fmla="*/ 2019179 h 2019179"/>
              <a:gd name="connsiteX1" fmla="*/ 581838 w 1313504"/>
              <a:gd name="connsiteY1" fmla="*/ 1999207 h 2019179"/>
              <a:gd name="connsiteX2" fmla="*/ 74915 w 1313504"/>
              <a:gd name="connsiteY2" fmla="*/ 1707744 h 2019179"/>
              <a:gd name="connsiteX3" fmla="*/ 0 w 1313504"/>
              <a:gd name="connsiteY3" fmla="*/ 1577927 h 2019179"/>
              <a:gd name="connsiteX4" fmla="*/ 0 w 1313504"/>
              <a:gd name="connsiteY4" fmla="*/ 442032 h 2019179"/>
              <a:gd name="connsiteX5" fmla="*/ 74915 w 1313504"/>
              <a:gd name="connsiteY5" fmla="*/ 312215 h 2019179"/>
              <a:gd name="connsiteX6" fmla="*/ 581838 w 1313504"/>
              <a:gd name="connsiteY6" fmla="*/ 20128 h 2019179"/>
              <a:gd name="connsiteX7" fmla="*/ 731667 w 1313504"/>
              <a:gd name="connsiteY7" fmla="*/ 20128 h 2019179"/>
              <a:gd name="connsiteX8" fmla="*/ 1238590 w 1313504"/>
              <a:gd name="connsiteY8" fmla="*/ 312215 h 2019179"/>
              <a:gd name="connsiteX9" fmla="*/ 1313504 w 1313504"/>
              <a:gd name="connsiteY9" fmla="*/ 442032 h 2019179"/>
              <a:gd name="connsiteX10" fmla="*/ 1313504 w 1313504"/>
              <a:gd name="connsiteY10" fmla="*/ 1577303 h 2019179"/>
              <a:gd name="connsiteX11" fmla="*/ 1238590 w 1313504"/>
              <a:gd name="connsiteY11" fmla="*/ 1707120 h 2019179"/>
              <a:gd name="connsiteX12" fmla="*/ 731667 w 1313504"/>
              <a:gd name="connsiteY12" fmla="*/ 1999207 h 2019179"/>
              <a:gd name="connsiteX13" fmla="*/ 656752 w 1313504"/>
              <a:gd name="connsiteY13" fmla="*/ 2019179 h 201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504" h="2019179">
                <a:moveTo>
                  <a:pt x="656752" y="2019179"/>
                </a:moveTo>
                <a:cubicBezTo>
                  <a:pt x="631156" y="2019179"/>
                  <a:pt x="604936" y="2012314"/>
                  <a:pt x="581838" y="1999207"/>
                </a:cubicBezTo>
                <a:lnTo>
                  <a:pt x="74915" y="1707744"/>
                </a:lnTo>
                <a:cubicBezTo>
                  <a:pt x="28717" y="1680907"/>
                  <a:pt x="0" y="1630977"/>
                  <a:pt x="0" y="1577927"/>
                </a:cubicBezTo>
                <a:lnTo>
                  <a:pt x="0" y="442032"/>
                </a:lnTo>
                <a:cubicBezTo>
                  <a:pt x="0" y="388358"/>
                  <a:pt x="28717" y="339052"/>
                  <a:pt x="74915" y="312215"/>
                </a:cubicBezTo>
                <a:lnTo>
                  <a:pt x="581838" y="20128"/>
                </a:lnTo>
                <a:cubicBezTo>
                  <a:pt x="628035" y="-6709"/>
                  <a:pt x="685470" y="-6709"/>
                  <a:pt x="731667" y="20128"/>
                </a:cubicBezTo>
                <a:lnTo>
                  <a:pt x="1238590" y="312215"/>
                </a:lnTo>
                <a:cubicBezTo>
                  <a:pt x="1284787" y="339052"/>
                  <a:pt x="1313504" y="388982"/>
                  <a:pt x="1313504" y="442032"/>
                </a:cubicBezTo>
                <a:lnTo>
                  <a:pt x="1313504" y="1577303"/>
                </a:lnTo>
                <a:cubicBezTo>
                  <a:pt x="1313504" y="1630977"/>
                  <a:pt x="1284787" y="1680283"/>
                  <a:pt x="1238590" y="1707120"/>
                </a:cubicBezTo>
                <a:lnTo>
                  <a:pt x="731667" y="1999207"/>
                </a:lnTo>
                <a:cubicBezTo>
                  <a:pt x="708568" y="2012314"/>
                  <a:pt x="682348" y="2019179"/>
                  <a:pt x="656752" y="2019179"/>
                </a:cubicBezTo>
                <a:close/>
              </a:path>
            </a:pathLst>
          </a:custGeom>
          <a:gradFill>
            <a:gsLst>
              <a:gs pos="0">
                <a:srgbClr val="185ED8">
                  <a:alpha val="1015"/>
                </a:srgbClr>
              </a:gs>
              <a:gs pos="100000">
                <a:srgbClr val="EBB5CA">
                  <a:alpha val="13000"/>
                </a:srgbClr>
              </a:gs>
            </a:gsLst>
            <a:lin ang="0" scaled="1"/>
          </a:gradFill>
          <a:ln w="6243" cap="flat">
            <a:noFill/>
            <a:prstDash val="solid"/>
            <a:miter/>
          </a:ln>
        </p:spPr>
        <p:txBody>
          <a:bodyPr rtlCol="0" anchor="ctr"/>
          <a:lstStyle/>
          <a:p>
            <a:endParaRPr lang="ru-RU"/>
          </a:p>
        </p:txBody>
      </p:sp>
      <p:sp>
        <p:nvSpPr>
          <p:cNvPr id="79" name="Полилиния 78"/>
          <p:cNvSpPr>
            <a:spLocks noChangeAspect="1"/>
          </p:cNvSpPr>
          <p:nvPr/>
        </p:nvSpPr>
        <p:spPr>
          <a:xfrm>
            <a:off x="7720197" y="3243"/>
            <a:ext cx="3693600" cy="4570262"/>
          </a:xfrm>
          <a:custGeom>
            <a:avLst/>
            <a:gdLst>
              <a:gd name="connsiteX0" fmla="*/ 0 w 2403720"/>
              <a:gd name="connsiteY0" fmla="*/ 80327 h 2975570"/>
              <a:gd name="connsiteX1" fmla="*/ 0 w 2403720"/>
              <a:gd name="connsiteY1" fmla="*/ 2166989 h 2975570"/>
              <a:gd name="connsiteX2" fmla="*/ 137540 w 2403720"/>
              <a:gd name="connsiteY2" fmla="*/ 2405201 h 2975570"/>
              <a:gd name="connsiteX3" fmla="*/ 1065243 w 2403720"/>
              <a:gd name="connsiteY3" fmla="*/ 2938869 h 2975570"/>
              <a:gd name="connsiteX4" fmla="*/ 1339401 w 2403720"/>
              <a:gd name="connsiteY4" fmla="*/ 2938869 h 2975570"/>
              <a:gd name="connsiteX5" fmla="*/ 2266181 w 2403720"/>
              <a:gd name="connsiteY5" fmla="*/ 2405201 h 2975570"/>
              <a:gd name="connsiteX6" fmla="*/ 2403721 w 2403720"/>
              <a:gd name="connsiteY6" fmla="*/ 2166989 h 2975570"/>
              <a:gd name="connsiteX7" fmla="*/ 2403721 w 2403720"/>
              <a:gd name="connsiteY7" fmla="*/ 80327 h 2975570"/>
              <a:gd name="connsiteX8" fmla="*/ 2403721 w 2403720"/>
              <a:gd name="connsiteY8" fmla="*/ 0 h 2975570"/>
              <a:gd name="connsiteX9" fmla="*/ 0 w 2403720"/>
              <a:gd name="connsiteY9" fmla="*/ 0 h 2975570"/>
              <a:gd name="connsiteX10" fmla="*/ 0 w 2403720"/>
              <a:gd name="connsiteY10" fmla="*/ 80327 h 297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3720" h="2975570">
                <a:moveTo>
                  <a:pt x="0" y="80327"/>
                </a:moveTo>
                <a:lnTo>
                  <a:pt x="0" y="2166989"/>
                </a:lnTo>
                <a:cubicBezTo>
                  <a:pt x="0" y="2265783"/>
                  <a:pt x="52616" y="2356266"/>
                  <a:pt x="137540" y="2405201"/>
                </a:cubicBezTo>
                <a:lnTo>
                  <a:pt x="1065243" y="2938869"/>
                </a:lnTo>
                <a:cubicBezTo>
                  <a:pt x="1150168" y="2987804"/>
                  <a:pt x="1254476" y="2987804"/>
                  <a:pt x="1339401" y="2938869"/>
                </a:cubicBezTo>
                <a:lnTo>
                  <a:pt x="2266181" y="2405201"/>
                </a:lnTo>
                <a:cubicBezTo>
                  <a:pt x="2351105" y="2356266"/>
                  <a:pt x="2403721" y="2264859"/>
                  <a:pt x="2403721" y="2166989"/>
                </a:cubicBezTo>
                <a:lnTo>
                  <a:pt x="2403721" y="80327"/>
                </a:lnTo>
                <a:cubicBezTo>
                  <a:pt x="2403721" y="79404"/>
                  <a:pt x="2403721" y="923"/>
                  <a:pt x="2403721" y="0"/>
                </a:cubicBezTo>
                <a:lnTo>
                  <a:pt x="0" y="0"/>
                </a:lnTo>
                <a:cubicBezTo>
                  <a:pt x="0" y="923"/>
                  <a:pt x="0" y="80327"/>
                  <a:pt x="0" y="80327"/>
                </a:cubicBezTo>
                <a:close/>
              </a:path>
            </a:pathLst>
          </a:custGeom>
          <a:gradFill>
            <a:gsLst>
              <a:gs pos="0">
                <a:srgbClr val="185ED8">
                  <a:alpha val="4771"/>
                </a:srgbClr>
              </a:gs>
              <a:gs pos="100000">
                <a:srgbClr val="EBB5CA">
                  <a:alpha val="12000"/>
                </a:srgbClr>
              </a:gs>
            </a:gsLst>
            <a:lin ang="0" scaled="1"/>
          </a:gradFill>
          <a:ln w="9231" cap="flat">
            <a:noFill/>
            <a:prstDash val="solid"/>
            <a:miter/>
          </a:ln>
        </p:spPr>
        <p:txBody>
          <a:bodyPr rtlCol="0" anchor="ctr"/>
          <a:lstStyle/>
          <a:p>
            <a:endParaRPr lang="ru-RU"/>
          </a:p>
        </p:txBody>
      </p:sp>
      <p:sp>
        <p:nvSpPr>
          <p:cNvPr id="4" name="Рисунок 88"/>
          <p:cNvSpPr>
            <a:spLocks noChangeAspect="1"/>
          </p:cNvSpPr>
          <p:nvPr userDrawn="1"/>
        </p:nvSpPr>
        <p:spPr>
          <a:xfrm>
            <a:off x="5693399" y="5711455"/>
            <a:ext cx="2919600" cy="1170370"/>
          </a:xfrm>
          <a:custGeom>
            <a:avLst/>
            <a:gdLst>
              <a:gd name="connsiteX0" fmla="*/ 1811099 w 1848944"/>
              <a:gd name="connsiteY0" fmla="*/ 590682 h 741180"/>
              <a:gd name="connsiteX1" fmla="*/ 1848945 w 1848944"/>
              <a:gd name="connsiteY1" fmla="*/ 536208 h 741180"/>
              <a:gd name="connsiteX2" fmla="*/ 1811099 w 1848944"/>
              <a:gd name="connsiteY2" fmla="*/ 481733 h 741180"/>
              <a:gd name="connsiteX3" fmla="*/ 1008935 w 1848944"/>
              <a:gd name="connsiteY3" fmla="*/ 20082 h 741180"/>
              <a:gd name="connsiteX4" fmla="*/ 840010 w 1848944"/>
              <a:gd name="connsiteY4" fmla="*/ 20082 h 741180"/>
              <a:gd name="connsiteX5" fmla="*/ 37847 w 1848944"/>
              <a:gd name="connsiteY5" fmla="*/ 481733 h 741180"/>
              <a:gd name="connsiteX6" fmla="*/ 0 w 1848944"/>
              <a:gd name="connsiteY6" fmla="*/ 536208 h 741180"/>
              <a:gd name="connsiteX7" fmla="*/ 37847 w 1848944"/>
              <a:gd name="connsiteY7" fmla="*/ 590682 h 741180"/>
              <a:gd name="connsiteX8" fmla="*/ 299080 w 1848944"/>
              <a:gd name="connsiteY8" fmla="*/ 741180 h 741180"/>
              <a:gd name="connsiteX9" fmla="*/ 1549865 w 1848944"/>
              <a:gd name="connsiteY9" fmla="*/ 741180 h 741180"/>
              <a:gd name="connsiteX10" fmla="*/ 1811099 w 1848944"/>
              <a:gd name="connsiteY10" fmla="*/ 590682 h 7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8944" h="741180">
                <a:moveTo>
                  <a:pt x="1811099" y="590682"/>
                </a:moveTo>
                <a:cubicBezTo>
                  <a:pt x="1836022" y="575909"/>
                  <a:pt x="1848945" y="557443"/>
                  <a:pt x="1848945" y="536208"/>
                </a:cubicBezTo>
                <a:cubicBezTo>
                  <a:pt x="1848945" y="514971"/>
                  <a:pt x="1835099" y="495582"/>
                  <a:pt x="1811099" y="481733"/>
                </a:cubicBezTo>
                <a:lnTo>
                  <a:pt x="1008935" y="20082"/>
                </a:lnTo>
                <a:cubicBezTo>
                  <a:pt x="962781" y="-6694"/>
                  <a:pt x="887088" y="-6694"/>
                  <a:pt x="840010" y="20082"/>
                </a:cubicBezTo>
                <a:lnTo>
                  <a:pt x="37847" y="481733"/>
                </a:lnTo>
                <a:cubicBezTo>
                  <a:pt x="12923" y="496505"/>
                  <a:pt x="0" y="514971"/>
                  <a:pt x="0" y="536208"/>
                </a:cubicBezTo>
                <a:cubicBezTo>
                  <a:pt x="0" y="557443"/>
                  <a:pt x="13846" y="576833"/>
                  <a:pt x="37847" y="590682"/>
                </a:cubicBezTo>
                <a:lnTo>
                  <a:pt x="299080" y="741180"/>
                </a:lnTo>
                <a:lnTo>
                  <a:pt x="1549865" y="741180"/>
                </a:lnTo>
                <a:lnTo>
                  <a:pt x="1811099" y="590682"/>
                </a:lnTo>
                <a:close/>
              </a:path>
            </a:pathLst>
          </a:custGeom>
          <a:gradFill>
            <a:gsLst>
              <a:gs pos="0">
                <a:srgbClr val="185ED8">
                  <a:alpha val="13645"/>
                </a:srgbClr>
              </a:gs>
              <a:gs pos="100000">
                <a:srgbClr val="EBB5CA">
                  <a:alpha val="38000"/>
                </a:srgbClr>
              </a:gs>
            </a:gsLst>
            <a:lin ang="0" scaled="1"/>
          </a:gradFill>
          <a:ln w="9231" cap="flat">
            <a:noFill/>
            <a:prstDash val="solid"/>
            <a:miter/>
          </a:ln>
        </p:spPr>
        <p:txBody>
          <a:bodyPr rtlCol="0" anchor="ctr"/>
          <a:lstStyle/>
          <a:p>
            <a:endParaRPr lang="ru-RU"/>
          </a:p>
        </p:txBody>
      </p:sp>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248" y="644670"/>
            <a:ext cx="3051206" cy="908693"/>
          </a:xfrm>
          <a:prstGeom prst="rect">
            <a:avLst/>
          </a:prstGeom>
        </p:spPr>
      </p:pic>
      <p:sp>
        <p:nvSpPr>
          <p:cNvPr id="85" name="Текст 12"/>
          <p:cNvSpPr>
            <a:spLocks noGrp="1"/>
          </p:cNvSpPr>
          <p:nvPr>
            <p:ph type="body" sz="quarter" idx="15" hasCustomPrompt="1"/>
          </p:nvPr>
        </p:nvSpPr>
        <p:spPr>
          <a:xfrm>
            <a:off x="898529" y="2309235"/>
            <a:ext cx="6011585" cy="1397098"/>
          </a:xfrm>
        </p:spPr>
        <p:txBody>
          <a:bodyPr lIns="0" tIns="0" rIns="0" bIns="0">
            <a:normAutofit/>
          </a:bodyPr>
          <a:lstStyle>
            <a:lvl1pPr marL="0" indent="0">
              <a:lnSpc>
                <a:spcPct val="100000"/>
              </a:lnSpc>
              <a:buNone/>
              <a:defRPr sz="48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презентации</a:t>
            </a:r>
            <a:endParaRPr lang="ru-RU" dirty="0"/>
          </a:p>
        </p:txBody>
      </p:sp>
      <p:sp>
        <p:nvSpPr>
          <p:cNvPr id="62" name="Полилиния 61"/>
          <p:cNvSpPr/>
          <p:nvPr userDrawn="1"/>
        </p:nvSpPr>
        <p:spPr>
          <a:xfrm>
            <a:off x="5683634" y="4617257"/>
            <a:ext cx="2918446" cy="1692249"/>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13645"/>
                </a:srgbClr>
              </a:gs>
              <a:gs pos="100000">
                <a:srgbClr val="EBB5CA">
                  <a:alpha val="38000"/>
                </a:srgbClr>
              </a:gs>
            </a:gsLst>
            <a:lin ang="0" scaled="1"/>
          </a:gradFill>
          <a:ln w="6243" cap="flat">
            <a:noFill/>
            <a:prstDash val="solid"/>
            <a:miter/>
          </a:ln>
        </p:spPr>
        <p:txBody>
          <a:bodyPr rtlCol="0" anchor="ctr"/>
          <a:lstStyle/>
          <a:p>
            <a:endParaRPr lang="ru-RU"/>
          </a:p>
        </p:txBody>
      </p:sp>
      <p:sp>
        <p:nvSpPr>
          <p:cNvPr id="63" name="Полилиния 62"/>
          <p:cNvSpPr/>
          <p:nvPr userDrawn="1"/>
        </p:nvSpPr>
        <p:spPr>
          <a:xfrm>
            <a:off x="5683634" y="4908171"/>
            <a:ext cx="2918446" cy="1692249"/>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13645"/>
                </a:srgbClr>
              </a:gs>
              <a:gs pos="100000">
                <a:srgbClr val="EBB5CA">
                  <a:alpha val="38000"/>
                </a:srgbClr>
              </a:gs>
            </a:gsLst>
            <a:lin ang="0" scaled="1"/>
          </a:gradFill>
          <a:ln w="6243" cap="flat">
            <a:noFill/>
            <a:prstDash val="solid"/>
            <a:miter/>
          </a:ln>
        </p:spPr>
        <p:txBody>
          <a:bodyPr rtlCol="0" anchor="ctr"/>
          <a:lstStyle/>
          <a:p>
            <a:endParaRPr lang="ru-RU"/>
          </a:p>
        </p:txBody>
      </p:sp>
      <p:sp>
        <p:nvSpPr>
          <p:cNvPr id="86" name="Текст 12"/>
          <p:cNvSpPr>
            <a:spLocks noGrp="1"/>
          </p:cNvSpPr>
          <p:nvPr>
            <p:ph type="body" sz="quarter" idx="16" hasCustomPrompt="1"/>
          </p:nvPr>
        </p:nvSpPr>
        <p:spPr>
          <a:xfrm>
            <a:off x="898529" y="3958535"/>
            <a:ext cx="6011585" cy="1397098"/>
          </a:xfrm>
        </p:spPr>
        <p:txBody>
          <a:bodyPr lIns="0" tIns="0" rIns="0" bIns="0">
            <a:normAutofit/>
          </a:bodyPr>
          <a:lstStyle>
            <a:lvl1pPr marL="0" indent="0">
              <a:lnSpc>
                <a:spcPct val="100000"/>
              </a:lnSpc>
              <a:buNone/>
              <a:defRPr sz="3600" b="0" i="0">
                <a:solidFill>
                  <a:srgbClr val="1190D2"/>
                </a:solidFill>
                <a:latin typeface="GILROY-MEDIUM"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Дополнительное описание</a:t>
            </a:r>
            <a:endParaRPr lang="ru-RU" dirty="0"/>
          </a:p>
        </p:txBody>
      </p:sp>
      <p:sp>
        <p:nvSpPr>
          <p:cNvPr id="87" name="Текст 12"/>
          <p:cNvSpPr>
            <a:spLocks noGrp="1"/>
          </p:cNvSpPr>
          <p:nvPr>
            <p:ph type="body" sz="quarter" idx="17" hasCustomPrompt="1"/>
          </p:nvPr>
        </p:nvSpPr>
        <p:spPr>
          <a:xfrm>
            <a:off x="898529" y="5751476"/>
            <a:ext cx="6011585" cy="682892"/>
          </a:xfrm>
        </p:spPr>
        <p:txBody>
          <a:bodyPr lIns="0" tIns="0" rIns="0" bIns="0">
            <a:normAutofit/>
          </a:bodyPr>
          <a:lstStyle>
            <a:lvl1pPr marL="0" indent="0">
              <a:lnSpc>
                <a:spcPct val="100000"/>
              </a:lnSpc>
              <a:buNone/>
              <a:defRPr sz="1400" b="0" i="0">
                <a:solidFill>
                  <a:schemeClr val="tx1"/>
                </a:solidFill>
                <a:latin typeface="GILROY-MEDIUM"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Имя Фамилия</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en-US" dirty="0"/>
              <a:t>@</a:t>
            </a:r>
            <a:r>
              <a:rPr lang="en-US" dirty="0" err="1"/>
              <a:t>postgrespro</a:t>
            </a:r>
            <a:endParaRPr lang="ru-RU"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4" name="Прямоугольник 3"/>
          <p:cNvSpPr/>
          <p:nvPr userDrawn="1"/>
        </p:nvSpPr>
        <p:spPr>
          <a:xfrm>
            <a:off x="496662" y="106521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Текст 20"/>
          <p:cNvSpPr>
            <a:spLocks noGrp="1"/>
          </p:cNvSpPr>
          <p:nvPr>
            <p:ph type="body" sz="quarter" idx="13" hasCustomPrompt="1"/>
          </p:nvPr>
        </p:nvSpPr>
        <p:spPr>
          <a:xfrm>
            <a:off x="890588" y="10652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1</a:t>
            </a:r>
            <a:endParaRPr lang="ru-RU" dirty="0"/>
          </a:p>
        </p:txBody>
      </p:sp>
      <p:sp>
        <p:nvSpPr>
          <p:cNvPr id="7" name="Прямоугольник 6"/>
          <p:cNvSpPr/>
          <p:nvPr userDrawn="1"/>
        </p:nvSpPr>
        <p:spPr>
          <a:xfrm>
            <a:off x="496662" y="182721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20"/>
          <p:cNvSpPr>
            <a:spLocks noGrp="1"/>
          </p:cNvSpPr>
          <p:nvPr>
            <p:ph type="body" sz="quarter" idx="14" hasCustomPrompt="1"/>
          </p:nvPr>
        </p:nvSpPr>
        <p:spPr>
          <a:xfrm>
            <a:off x="890588" y="18272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2</a:t>
            </a:r>
            <a:endParaRPr lang="ru-RU" dirty="0"/>
          </a:p>
        </p:txBody>
      </p:sp>
      <p:sp>
        <p:nvSpPr>
          <p:cNvPr id="10" name="Прямоугольник 9"/>
          <p:cNvSpPr/>
          <p:nvPr userDrawn="1"/>
        </p:nvSpPr>
        <p:spPr>
          <a:xfrm>
            <a:off x="496662" y="257397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0"/>
          <p:cNvSpPr>
            <a:spLocks noGrp="1"/>
          </p:cNvSpPr>
          <p:nvPr>
            <p:ph type="body" sz="quarter" idx="15" hasCustomPrompt="1"/>
          </p:nvPr>
        </p:nvSpPr>
        <p:spPr>
          <a:xfrm>
            <a:off x="890588" y="257397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3</a:t>
            </a:r>
            <a:endParaRPr lang="ru-RU" dirty="0"/>
          </a:p>
        </p:txBody>
      </p:sp>
      <p:sp>
        <p:nvSpPr>
          <p:cNvPr id="12" name="Прямоугольник 11"/>
          <p:cNvSpPr/>
          <p:nvPr userDrawn="1"/>
        </p:nvSpPr>
        <p:spPr>
          <a:xfrm>
            <a:off x="496662" y="330549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Текст 20"/>
          <p:cNvSpPr>
            <a:spLocks noGrp="1"/>
          </p:cNvSpPr>
          <p:nvPr>
            <p:ph type="body" sz="quarter" idx="16" hasCustomPrompt="1"/>
          </p:nvPr>
        </p:nvSpPr>
        <p:spPr>
          <a:xfrm>
            <a:off x="890588" y="330549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4</a:t>
            </a:r>
            <a:endParaRPr lang="ru-RU" dirty="0"/>
          </a:p>
        </p:txBody>
      </p:sp>
      <p:sp>
        <p:nvSpPr>
          <p:cNvPr id="14" name="Прямоугольник 13"/>
          <p:cNvSpPr/>
          <p:nvPr userDrawn="1"/>
        </p:nvSpPr>
        <p:spPr>
          <a:xfrm>
            <a:off x="496662" y="405225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Текст 20"/>
          <p:cNvSpPr>
            <a:spLocks noGrp="1"/>
          </p:cNvSpPr>
          <p:nvPr>
            <p:ph type="body" sz="quarter" idx="17" hasCustomPrompt="1"/>
          </p:nvPr>
        </p:nvSpPr>
        <p:spPr>
          <a:xfrm>
            <a:off x="890588" y="405225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5</a:t>
            </a:r>
            <a:endParaRPr lang="ru-RU" dirty="0"/>
          </a:p>
        </p:txBody>
      </p:sp>
      <p:sp>
        <p:nvSpPr>
          <p:cNvPr id="16" name="Прямоугольник 15"/>
          <p:cNvSpPr/>
          <p:nvPr userDrawn="1"/>
        </p:nvSpPr>
        <p:spPr>
          <a:xfrm>
            <a:off x="496662" y="479901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Текст 20"/>
          <p:cNvSpPr>
            <a:spLocks noGrp="1"/>
          </p:cNvSpPr>
          <p:nvPr>
            <p:ph type="body" sz="quarter" idx="18" hasCustomPrompt="1"/>
          </p:nvPr>
        </p:nvSpPr>
        <p:spPr>
          <a:xfrm>
            <a:off x="890588" y="47990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6</a:t>
            </a:r>
            <a:endParaRPr lang="ru-RU" dirty="0"/>
          </a:p>
        </p:txBody>
      </p:sp>
      <p:sp>
        <p:nvSpPr>
          <p:cNvPr id="18" name="Прямоугольник 17"/>
          <p:cNvSpPr/>
          <p:nvPr userDrawn="1"/>
        </p:nvSpPr>
        <p:spPr>
          <a:xfrm>
            <a:off x="496662" y="553053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Текст 20"/>
          <p:cNvSpPr>
            <a:spLocks noGrp="1"/>
          </p:cNvSpPr>
          <p:nvPr>
            <p:ph type="body" sz="quarter" idx="19" hasCustomPrompt="1"/>
          </p:nvPr>
        </p:nvSpPr>
        <p:spPr>
          <a:xfrm>
            <a:off x="890588" y="553053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7</a:t>
            </a:r>
            <a:endParaRPr lang="ru-RU"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Прямоугольник 2"/>
          <p:cNvSpPr/>
          <p:nvPr userDrawn="1"/>
        </p:nvSpPr>
        <p:spPr>
          <a:xfrm>
            <a:off x="496662" y="1128374"/>
            <a:ext cx="144000" cy="1004885"/>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Текст 20"/>
          <p:cNvSpPr>
            <a:spLocks noGrp="1"/>
          </p:cNvSpPr>
          <p:nvPr>
            <p:ph type="body" sz="quarter" idx="13" hasCustomPrompt="1"/>
          </p:nvPr>
        </p:nvSpPr>
        <p:spPr>
          <a:xfrm>
            <a:off x="890588" y="1065214"/>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или три строки. Крупные базовые пункты в две или три строки, не главную информация можно выбрать </a:t>
            </a:r>
            <a:r>
              <a:rPr lang="en-US" dirty="0"/>
              <a:t>Regular</a:t>
            </a:r>
            <a:r>
              <a:rPr lang="ru-RU" dirty="0"/>
              <a:t> 1. </a:t>
            </a:r>
            <a:endParaRPr lang="ru-RU" dirty="0"/>
          </a:p>
        </p:txBody>
      </p:sp>
      <p:sp>
        <p:nvSpPr>
          <p:cNvPr id="12" name="Прямоугольник 11"/>
          <p:cNvSpPr/>
          <p:nvPr userDrawn="1"/>
        </p:nvSpPr>
        <p:spPr>
          <a:xfrm>
            <a:off x="496662" y="2410812"/>
            <a:ext cx="144000" cy="1004885"/>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Текст 20"/>
          <p:cNvSpPr>
            <a:spLocks noGrp="1"/>
          </p:cNvSpPr>
          <p:nvPr>
            <p:ph type="body" sz="quarter" idx="14" hasCustomPrompt="1"/>
          </p:nvPr>
        </p:nvSpPr>
        <p:spPr>
          <a:xfrm>
            <a:off x="890588" y="2347652"/>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или три строки. Крупные базовые пункты в две или три строки, не главную информация можно выбрать </a:t>
            </a:r>
            <a:r>
              <a:rPr lang="en-US" dirty="0"/>
              <a:t>Regular</a:t>
            </a:r>
            <a:r>
              <a:rPr lang="ru-RU" dirty="0"/>
              <a:t> 2. </a:t>
            </a:r>
            <a:endParaRPr lang="ru-RU" dirty="0"/>
          </a:p>
        </p:txBody>
      </p:sp>
      <p:sp>
        <p:nvSpPr>
          <p:cNvPr id="14" name="Прямоугольник 13"/>
          <p:cNvSpPr/>
          <p:nvPr userDrawn="1"/>
        </p:nvSpPr>
        <p:spPr>
          <a:xfrm>
            <a:off x="496662" y="3722747"/>
            <a:ext cx="144000" cy="1004885"/>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Текст 20"/>
          <p:cNvSpPr>
            <a:spLocks noGrp="1"/>
          </p:cNvSpPr>
          <p:nvPr>
            <p:ph type="body" sz="quarter" idx="15" hasCustomPrompt="1"/>
          </p:nvPr>
        </p:nvSpPr>
        <p:spPr>
          <a:xfrm>
            <a:off x="890588" y="3659587"/>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или три строки. Крупные базовые пункты в две или три строки, не главную информация можно выбрать </a:t>
            </a:r>
            <a:r>
              <a:rPr lang="en-US" dirty="0"/>
              <a:t>Regular</a:t>
            </a:r>
            <a:r>
              <a:rPr lang="ru-RU" dirty="0"/>
              <a:t> 3. </a:t>
            </a:r>
            <a:endParaRPr lang="ru-RU" dirty="0"/>
          </a:p>
        </p:txBody>
      </p:sp>
      <p:sp>
        <p:nvSpPr>
          <p:cNvPr id="16" name="Прямоугольник 15"/>
          <p:cNvSpPr/>
          <p:nvPr userDrawn="1"/>
        </p:nvSpPr>
        <p:spPr>
          <a:xfrm>
            <a:off x="496662" y="5034682"/>
            <a:ext cx="144000" cy="1004885"/>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Текст 20"/>
          <p:cNvSpPr>
            <a:spLocks noGrp="1"/>
          </p:cNvSpPr>
          <p:nvPr>
            <p:ph type="body" sz="quarter" idx="16" hasCustomPrompt="1"/>
          </p:nvPr>
        </p:nvSpPr>
        <p:spPr>
          <a:xfrm>
            <a:off x="890588" y="4971522"/>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или три строки. Крупные базовые пункты в две или три строки, не главную информация можно выбрать </a:t>
            </a:r>
            <a:r>
              <a:rPr lang="en-US" dirty="0"/>
              <a:t>Regular</a:t>
            </a:r>
            <a:r>
              <a:rPr lang="ru-RU" dirty="0"/>
              <a:t> 4. </a:t>
            </a:r>
            <a:endParaRPr lang="ru-RU"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4" name="Овал 3"/>
          <p:cNvSpPr/>
          <p:nvPr userDrawn="1"/>
        </p:nvSpPr>
        <p:spPr>
          <a:xfrm>
            <a:off x="10369973" y="2564113"/>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21" name="Текст 20"/>
          <p:cNvSpPr>
            <a:spLocks noGrp="1"/>
          </p:cNvSpPr>
          <p:nvPr>
            <p:ph type="body" sz="quarter" idx="13" hasCustomPrompt="1"/>
          </p:nvPr>
        </p:nvSpPr>
        <p:spPr>
          <a:xfrm>
            <a:off x="890588" y="1065213"/>
            <a:ext cx="10434637" cy="5444593"/>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свободного заполнения, не главную информация можно выбрать </a:t>
            </a:r>
            <a:r>
              <a:rPr lang="en-US" dirty="0"/>
              <a:t>Regular</a:t>
            </a:r>
            <a:r>
              <a:rPr lang="ru-RU" dirty="0"/>
              <a:t>, требуется настройки </a:t>
            </a:r>
            <a:r>
              <a:rPr lang="ru-RU" dirty="0" err="1"/>
              <a:t>отбивочного</a:t>
            </a:r>
            <a:r>
              <a:rPr lang="ru-RU" dirty="0"/>
              <a:t> столбца (регулировка Формат фигуры — Размер — Высота)</a:t>
            </a:r>
            <a:endParaRPr lang="ru-RU"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17" name="Рисунок 17"/>
          <p:cNvSpPr/>
          <p:nvPr userDrawn="1"/>
        </p:nvSpPr>
        <p:spPr>
          <a:xfrm>
            <a:off x="10341904" y="4219253"/>
            <a:ext cx="1864843" cy="2642366"/>
          </a:xfrm>
          <a:custGeom>
            <a:avLst/>
            <a:gdLst>
              <a:gd name="connsiteX0" fmla="*/ -434 w 1651000"/>
              <a:gd name="connsiteY0" fmla="*/ 2334287 h 2339364"/>
              <a:gd name="connsiteX1" fmla="*/ -434 w 1651000"/>
              <a:gd name="connsiteY1" fmla="*/ 2339037 h 2339364"/>
              <a:gd name="connsiteX2" fmla="*/ 1650566 w 1651000"/>
              <a:gd name="connsiteY2" fmla="*/ 2339037 h 2339364"/>
              <a:gd name="connsiteX3" fmla="*/ 1650566 w 1651000"/>
              <a:gd name="connsiteY3" fmla="*/ -328 h 2339364"/>
              <a:gd name="connsiteX4" fmla="*/ -434 w 1651000"/>
              <a:gd name="connsiteY4" fmla="*/ 2334287 h 233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2339364">
                <a:moveTo>
                  <a:pt x="-434" y="2334287"/>
                </a:moveTo>
                <a:cubicBezTo>
                  <a:pt x="-434" y="2335902"/>
                  <a:pt x="-434" y="2337422"/>
                  <a:pt x="-434" y="2339037"/>
                </a:cubicBezTo>
                <a:lnTo>
                  <a:pt x="1650566" y="2339037"/>
                </a:lnTo>
                <a:lnTo>
                  <a:pt x="1650566" y="-328"/>
                </a:lnTo>
                <a:cubicBezTo>
                  <a:pt x="688906" y="338508"/>
                  <a:pt x="-434" y="1256130"/>
                  <a:pt x="-434" y="2334287"/>
                </a:cubicBezTo>
                <a:close/>
              </a:path>
            </a:pathLst>
          </a:custGeom>
          <a:gradFill>
            <a:gsLst>
              <a:gs pos="0">
                <a:srgbClr val="185ED8">
                  <a:alpha val="12000"/>
                </a:srgbClr>
              </a:gs>
              <a:gs pos="100000">
                <a:srgbClr val="EBB5CA">
                  <a:alpha val="27978"/>
                </a:srgbClr>
              </a:gs>
            </a:gsLst>
            <a:lin ang="10800000" scaled="1"/>
          </a:gradFill>
          <a:ln w="9470" cap="flat">
            <a:noFill/>
            <a:prstDash val="solid"/>
            <a:miter/>
          </a:ln>
        </p:spPr>
        <p:txBody>
          <a:bodyPr rtlCol="0" anchor="ctr"/>
          <a:lstStyle/>
          <a:p>
            <a:endParaRPr lang="ru-RU"/>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21" name="Текст 20"/>
          <p:cNvSpPr>
            <a:spLocks noGrp="1"/>
          </p:cNvSpPr>
          <p:nvPr>
            <p:ph type="body" sz="quarter" idx="13" hasCustomPrompt="1"/>
          </p:nvPr>
        </p:nvSpPr>
        <p:spPr>
          <a:xfrm>
            <a:off x="479426" y="1065213"/>
            <a:ext cx="10845800" cy="1202090"/>
          </a:xfrm>
        </p:spPr>
        <p:txBody>
          <a:bodyPr lIns="0" tIns="0" rIns="0" bIns="0">
            <a:normAutofit/>
          </a:bodyPr>
          <a:lstStyle>
            <a:lvl1pPr marL="0" indent="0">
              <a:lnSpc>
                <a:spcPct val="100000"/>
              </a:lnSpc>
              <a:buFontTx/>
              <a:buNone/>
              <a:defRPr sz="3200" b="1" i="0">
                <a:latin typeface="Gilroy" pitchFamily="2" charset="0"/>
              </a:defRPr>
            </a:lvl1pPr>
          </a:lstStyle>
          <a:p>
            <a:pPr lvl="0"/>
            <a:r>
              <a:rPr lang="ru-RU" dirty="0"/>
              <a:t>Крупный пункт с важной информацией, рассчитан на две строки</a:t>
            </a:r>
            <a:endParaRPr lang="ru-RU" dirty="0"/>
          </a:p>
        </p:txBody>
      </p:sp>
      <p:sp>
        <p:nvSpPr>
          <p:cNvPr id="5" name="Овал 4"/>
          <p:cNvSpPr/>
          <p:nvPr userDrawn="1"/>
        </p:nvSpPr>
        <p:spPr>
          <a:xfrm>
            <a:off x="9027311" y="5353753"/>
            <a:ext cx="1156054" cy="1156054"/>
          </a:xfrm>
          <a:prstGeom prst="ellipse">
            <a:avLst/>
          </a:prstGeom>
          <a:gradFill flip="none" rotWithShape="0">
            <a:gsLst>
              <a:gs pos="0">
                <a:srgbClr val="185ED8">
                  <a:alpha val="21622"/>
                </a:srgbClr>
              </a:gs>
              <a:gs pos="100000">
                <a:srgbClr val="EBB5CA"/>
              </a:gs>
            </a:gsLst>
            <a:lin ang="10800000" scaled="1"/>
            <a:tileRect/>
          </a:gradFill>
          <a:ln>
            <a:noFill/>
          </a:ln>
          <a:effectLst>
            <a:softEdge rad="27016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Текст 20"/>
          <p:cNvSpPr>
            <a:spLocks noGrp="1"/>
          </p:cNvSpPr>
          <p:nvPr>
            <p:ph type="body" sz="quarter" idx="14" hasCustomPrompt="1"/>
          </p:nvPr>
        </p:nvSpPr>
        <p:spPr>
          <a:xfrm>
            <a:off x="479426" y="2276176"/>
            <a:ext cx="10845800" cy="1152824"/>
          </a:xfrm>
        </p:spPr>
        <p:txBody>
          <a:bodyPr lIns="0" tIns="0" rIns="0" bIns="0">
            <a:normAutofit/>
          </a:bodyPr>
          <a:lstStyle>
            <a:lvl1pPr marL="0" indent="0">
              <a:lnSpc>
                <a:spcPct val="100000"/>
              </a:lnSpc>
              <a:buFontTx/>
              <a:buNone/>
              <a:defRPr sz="3200" b="1" i="0">
                <a:solidFill>
                  <a:srgbClr val="1190D2"/>
                </a:solidFill>
                <a:latin typeface="Gilroy" pitchFamily="2" charset="0"/>
              </a:defRPr>
            </a:lvl1pPr>
          </a:lstStyle>
          <a:p>
            <a:pPr lvl="0"/>
            <a:r>
              <a:rPr lang="ru-RU" dirty="0"/>
              <a:t>Не большое пояснение</a:t>
            </a:r>
            <a:endParaRPr lang="ru-RU" dirty="0"/>
          </a:p>
        </p:txBody>
      </p:sp>
      <p:sp>
        <p:nvSpPr>
          <p:cNvPr id="12" name="Текст 20"/>
          <p:cNvSpPr>
            <a:spLocks noGrp="1"/>
          </p:cNvSpPr>
          <p:nvPr>
            <p:ph type="body" sz="quarter" idx="20" hasCustomPrompt="1"/>
          </p:nvPr>
        </p:nvSpPr>
        <p:spPr>
          <a:xfrm>
            <a:off x="890588" y="3465857"/>
            <a:ext cx="7553359" cy="828000"/>
          </a:xfrm>
        </p:spPr>
        <p:txBody>
          <a:bodyPr lIns="0" tIns="0" rIns="0" bIns="0">
            <a:normAutofit/>
          </a:bodyPr>
          <a:lstStyle>
            <a:lvl1pPr marL="0" indent="0">
              <a:lnSpc>
                <a:spcPct val="100000"/>
              </a:lnSpc>
              <a:buFontTx/>
              <a:buNone/>
              <a:defRPr sz="2000" b="0" i="0">
                <a:latin typeface="Gilroy" pitchFamily="2" charset="0"/>
              </a:defRPr>
            </a:lvl1pPr>
          </a:lstStyle>
          <a:p>
            <a:pPr lvl="0"/>
            <a:r>
              <a:rPr lang="ru-RU" dirty="0"/>
              <a:t>Пункты в две строки, небольшое пояснение для главной </a:t>
            </a:r>
            <a:r>
              <a:rPr lang="ru-RU" dirty="0" err="1"/>
              <a:t>информацмм</a:t>
            </a:r>
            <a:endParaRPr lang="ru-RU" dirty="0"/>
          </a:p>
        </p:txBody>
      </p:sp>
      <p:sp>
        <p:nvSpPr>
          <p:cNvPr id="15" name="Текст 20"/>
          <p:cNvSpPr>
            <a:spLocks noGrp="1"/>
          </p:cNvSpPr>
          <p:nvPr>
            <p:ph type="body" sz="quarter" idx="21" hasCustomPrompt="1"/>
          </p:nvPr>
        </p:nvSpPr>
        <p:spPr>
          <a:xfrm>
            <a:off x="890588" y="4318472"/>
            <a:ext cx="7553359" cy="828000"/>
          </a:xfrm>
        </p:spPr>
        <p:txBody>
          <a:bodyPr lIns="0" tIns="0" rIns="0" bIns="0">
            <a:normAutofit/>
          </a:bodyPr>
          <a:lstStyle>
            <a:lvl1pPr marL="0" indent="0">
              <a:lnSpc>
                <a:spcPct val="100000"/>
              </a:lnSpc>
              <a:buFontTx/>
              <a:buNone/>
              <a:defRPr sz="2000" b="0" i="0">
                <a:latin typeface="Gilroy" pitchFamily="2" charset="0"/>
              </a:defRPr>
            </a:lvl1pPr>
          </a:lstStyle>
          <a:p>
            <a:pPr lvl="0"/>
            <a:r>
              <a:rPr lang="ru-RU" dirty="0"/>
              <a:t>Пункты в две строки, небольшое пояснение для главной </a:t>
            </a:r>
            <a:r>
              <a:rPr lang="ru-RU" dirty="0" err="1"/>
              <a:t>информацмм</a:t>
            </a:r>
            <a:endParaRPr lang="ru-RU" dirty="0"/>
          </a:p>
        </p:txBody>
      </p:sp>
      <p:sp>
        <p:nvSpPr>
          <p:cNvPr id="16" name="Текст 20"/>
          <p:cNvSpPr>
            <a:spLocks noGrp="1"/>
          </p:cNvSpPr>
          <p:nvPr>
            <p:ph type="body" sz="quarter" idx="22" hasCustomPrompt="1"/>
          </p:nvPr>
        </p:nvSpPr>
        <p:spPr>
          <a:xfrm>
            <a:off x="890588" y="5158731"/>
            <a:ext cx="7553359" cy="828000"/>
          </a:xfrm>
        </p:spPr>
        <p:txBody>
          <a:bodyPr lIns="0" tIns="0" rIns="0" bIns="0">
            <a:normAutofit/>
          </a:bodyPr>
          <a:lstStyle>
            <a:lvl1pPr marL="0" indent="0">
              <a:lnSpc>
                <a:spcPct val="100000"/>
              </a:lnSpc>
              <a:buFontTx/>
              <a:buNone/>
              <a:defRPr sz="2000" b="0" i="0">
                <a:latin typeface="Gilroy" pitchFamily="2" charset="0"/>
              </a:defRPr>
            </a:lvl1pPr>
          </a:lstStyle>
          <a:p>
            <a:pPr lvl="0"/>
            <a:r>
              <a:rPr lang="ru-RU" dirty="0"/>
              <a:t>Пункты в две строки, небольшое пояснение для главной </a:t>
            </a:r>
            <a:r>
              <a:rPr lang="ru-RU" dirty="0" err="1"/>
              <a:t>информацмм</a:t>
            </a:r>
            <a:endParaRPr lang="ru-RU"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21" name="Текст 20"/>
          <p:cNvSpPr>
            <a:spLocks noGrp="1"/>
          </p:cNvSpPr>
          <p:nvPr>
            <p:ph type="body" sz="quarter" idx="13" hasCustomPrompt="1"/>
          </p:nvPr>
        </p:nvSpPr>
        <p:spPr>
          <a:xfrm>
            <a:off x="779376" y="2373319"/>
            <a:ext cx="1803185" cy="4136487"/>
          </a:xfrm>
        </p:spPr>
        <p:txBody>
          <a:bodyPr lIns="0" tIns="0" rIns="0" bIns="0">
            <a:normAutofit/>
          </a:bodyPr>
          <a:lstStyle>
            <a:lvl1pPr marL="0" indent="0">
              <a:lnSpc>
                <a:spcPct val="100000"/>
              </a:lnSpc>
              <a:buFontTx/>
              <a:buNone/>
              <a:defRPr sz="2400" b="1" i="0">
                <a:solidFill>
                  <a:schemeClr val="tx1"/>
                </a:solidFill>
                <a:latin typeface="Gilroy" pitchFamily="2" charset="0"/>
              </a:defRPr>
            </a:lvl1pPr>
          </a:lstStyle>
          <a:p>
            <a:pPr lvl="0"/>
            <a:r>
              <a:rPr lang="ru-RU" dirty="0"/>
              <a:t>Короткие пункты</a:t>
            </a:r>
            <a:endParaRPr lang="ru-RU" dirty="0"/>
          </a:p>
        </p:txBody>
      </p:sp>
      <p:sp>
        <p:nvSpPr>
          <p:cNvPr id="15" name="Текст 20"/>
          <p:cNvSpPr>
            <a:spLocks noGrp="1"/>
          </p:cNvSpPr>
          <p:nvPr>
            <p:ph type="body" sz="quarter" idx="14" hasCustomPrompt="1"/>
          </p:nvPr>
        </p:nvSpPr>
        <p:spPr>
          <a:xfrm>
            <a:off x="3078923" y="2373319"/>
            <a:ext cx="1803185" cy="4136487"/>
          </a:xfrm>
        </p:spPr>
        <p:txBody>
          <a:bodyPr lIns="0" tIns="0" rIns="0" bIns="0">
            <a:normAutofit/>
          </a:bodyPr>
          <a:lstStyle>
            <a:lvl1pPr marL="0" indent="0">
              <a:lnSpc>
                <a:spcPct val="100000"/>
              </a:lnSpc>
              <a:buFontTx/>
              <a:buNone/>
              <a:defRPr sz="2400" b="1" i="0">
                <a:solidFill>
                  <a:schemeClr val="tx1"/>
                </a:solidFill>
                <a:latin typeface="Gilroy" pitchFamily="2" charset="0"/>
              </a:defRPr>
            </a:lvl1pPr>
          </a:lstStyle>
          <a:p>
            <a:pPr lvl="0"/>
            <a:r>
              <a:rPr lang="ru-RU" dirty="0"/>
              <a:t>Не главное: выбрать </a:t>
            </a:r>
            <a:r>
              <a:rPr lang="en-US" dirty="0"/>
              <a:t>Regular</a:t>
            </a:r>
            <a:endParaRPr lang="ru-RU" dirty="0"/>
          </a:p>
        </p:txBody>
      </p:sp>
      <p:sp>
        <p:nvSpPr>
          <p:cNvPr id="16" name="Текст 20"/>
          <p:cNvSpPr>
            <a:spLocks noGrp="1"/>
          </p:cNvSpPr>
          <p:nvPr>
            <p:ph type="body" sz="quarter" idx="15" hasCustomPrompt="1"/>
          </p:nvPr>
        </p:nvSpPr>
        <p:spPr>
          <a:xfrm>
            <a:off x="5378470" y="2373319"/>
            <a:ext cx="1803185" cy="4136487"/>
          </a:xfrm>
        </p:spPr>
        <p:txBody>
          <a:bodyPr lIns="0" tIns="0" rIns="0" bIns="0">
            <a:normAutofit/>
          </a:bodyPr>
          <a:lstStyle>
            <a:lvl1pPr marL="0" indent="0">
              <a:lnSpc>
                <a:spcPct val="100000"/>
              </a:lnSpc>
              <a:buFontTx/>
              <a:buNone/>
              <a:defRPr sz="2400" b="1" i="0">
                <a:solidFill>
                  <a:schemeClr val="tx1"/>
                </a:solidFill>
                <a:latin typeface="Gilroy" pitchFamily="2" charset="0"/>
              </a:defRPr>
            </a:lvl1pPr>
          </a:lstStyle>
          <a:p>
            <a:pPr lvl="0"/>
            <a:r>
              <a:rPr lang="ru-RU" dirty="0"/>
              <a:t>Настроить высоту столбца</a:t>
            </a:r>
            <a:endParaRPr lang="ru-RU" dirty="0"/>
          </a:p>
        </p:txBody>
      </p:sp>
      <p:sp>
        <p:nvSpPr>
          <p:cNvPr id="19" name="Текст 20"/>
          <p:cNvSpPr>
            <a:spLocks noGrp="1"/>
          </p:cNvSpPr>
          <p:nvPr>
            <p:ph type="body" sz="quarter" idx="16" hasCustomPrompt="1"/>
          </p:nvPr>
        </p:nvSpPr>
        <p:spPr>
          <a:xfrm>
            <a:off x="7678017" y="2373319"/>
            <a:ext cx="1803185" cy="4136487"/>
          </a:xfrm>
        </p:spPr>
        <p:txBody>
          <a:bodyPr lIns="0" tIns="0" rIns="0" bIns="0">
            <a:normAutofit/>
          </a:bodyPr>
          <a:lstStyle>
            <a:lvl1pPr marL="0" indent="0">
              <a:lnSpc>
                <a:spcPct val="100000"/>
              </a:lnSpc>
              <a:buFontTx/>
              <a:buNone/>
              <a:defRPr sz="2400" b="1" i="0">
                <a:solidFill>
                  <a:schemeClr val="tx1"/>
                </a:solidFill>
                <a:latin typeface="Gilroy" pitchFamily="2" charset="0"/>
              </a:defRPr>
            </a:lvl1pPr>
          </a:lstStyle>
          <a:p>
            <a:pPr lvl="0"/>
            <a:r>
              <a:rPr lang="ru-RU" dirty="0"/>
              <a:t>По высоте текста</a:t>
            </a:r>
            <a:endParaRPr lang="ru-RU" dirty="0"/>
          </a:p>
        </p:txBody>
      </p:sp>
      <p:sp>
        <p:nvSpPr>
          <p:cNvPr id="20" name="Текст 20"/>
          <p:cNvSpPr>
            <a:spLocks noGrp="1"/>
          </p:cNvSpPr>
          <p:nvPr>
            <p:ph type="body" sz="quarter" idx="17" hasCustomPrompt="1"/>
          </p:nvPr>
        </p:nvSpPr>
        <p:spPr>
          <a:xfrm>
            <a:off x="9977565" y="2388138"/>
            <a:ext cx="1803185" cy="4136487"/>
          </a:xfrm>
        </p:spPr>
        <p:txBody>
          <a:bodyPr lIns="0" tIns="0" rIns="0" bIns="0">
            <a:normAutofit/>
          </a:bodyPr>
          <a:lstStyle>
            <a:lvl1pPr marL="0" indent="0">
              <a:lnSpc>
                <a:spcPct val="100000"/>
              </a:lnSpc>
              <a:buFontTx/>
              <a:buNone/>
              <a:defRPr sz="2400" b="1" i="0">
                <a:solidFill>
                  <a:schemeClr val="tx1"/>
                </a:solidFill>
                <a:latin typeface="Gilroy" pitchFamily="2" charset="0"/>
              </a:defRPr>
            </a:lvl1pPr>
          </a:lstStyle>
          <a:p>
            <a:pPr lvl="0"/>
            <a:r>
              <a:rPr lang="ru-RU" dirty="0"/>
              <a:t>В формате фигуры</a:t>
            </a:r>
            <a:endParaRPr lang="ru-RU" dirty="0"/>
          </a:p>
        </p:txBody>
      </p:sp>
      <p:sp>
        <p:nvSpPr>
          <p:cNvPr id="22" name="Полилиния 21"/>
          <p:cNvSpPr/>
          <p:nvPr userDrawn="1"/>
        </p:nvSpPr>
        <p:spPr>
          <a:xfrm>
            <a:off x="9979928" y="1045994"/>
            <a:ext cx="2108833" cy="1222798"/>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21622"/>
                </a:srgbClr>
              </a:gs>
              <a:gs pos="100000">
                <a:srgbClr val="EBB5CA"/>
              </a:gs>
            </a:gsLst>
            <a:lin ang="10800000" scaled="1"/>
          </a:gradFill>
          <a:ln w="6243" cap="flat">
            <a:noFill/>
            <a:prstDash val="solid"/>
            <a:miter/>
          </a:ln>
          <a:effectLst>
            <a:softEdge rad="214827"/>
          </a:effectLst>
        </p:spPr>
        <p:txBody>
          <a:bodyPr rtlCol="0" anchor="ctr"/>
          <a:lstStyle/>
          <a:p>
            <a:endParaRPr lang="ru-RU"/>
          </a:p>
        </p:txBody>
      </p:sp>
      <p:sp>
        <p:nvSpPr>
          <p:cNvPr id="25" name="Полилиния 24"/>
          <p:cNvSpPr/>
          <p:nvPr userDrawn="1"/>
        </p:nvSpPr>
        <p:spPr>
          <a:xfrm>
            <a:off x="3152761" y="4071480"/>
            <a:ext cx="4188812" cy="2428864"/>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5000"/>
                </a:srgbClr>
              </a:gs>
              <a:gs pos="100000">
                <a:srgbClr val="EBB5CA">
                  <a:alpha val="30000"/>
                </a:srgbClr>
              </a:gs>
            </a:gsLst>
            <a:lin ang="10800000" scaled="1"/>
          </a:gradFill>
          <a:ln w="6243" cap="flat">
            <a:noFill/>
            <a:prstDash val="solid"/>
            <a:miter/>
          </a:ln>
          <a:effectLst>
            <a:softEdge rad="321815"/>
          </a:effectLst>
        </p:spPr>
        <p:txBody>
          <a:bodyPr rtlCol="0" anchor="ctr"/>
          <a:lstStyle/>
          <a:p>
            <a:endParaRPr lang="ru-RU"/>
          </a:p>
        </p:txBody>
      </p:sp>
      <p:sp>
        <p:nvSpPr>
          <p:cNvPr id="26" name="Рисунок 12"/>
          <p:cNvSpPr/>
          <p:nvPr userDrawn="1"/>
        </p:nvSpPr>
        <p:spPr>
          <a:xfrm>
            <a:off x="496662" y="5710146"/>
            <a:ext cx="4402112" cy="1151999"/>
          </a:xfrm>
          <a:custGeom>
            <a:avLst/>
            <a:gdLst>
              <a:gd name="connsiteX0" fmla="*/ 1000948 w 1752600"/>
              <a:gd name="connsiteY0" fmla="*/ 32795 h 458642"/>
              <a:gd name="connsiteX1" fmla="*/ 750848 w 1752600"/>
              <a:gd name="connsiteY1" fmla="*/ 32795 h 458642"/>
              <a:gd name="connsiteX2" fmla="*/ -23 w 1752600"/>
              <a:gd name="connsiteY2" fmla="*/ 458551 h 458642"/>
              <a:gd name="connsiteX3" fmla="*/ 1752577 w 1752600"/>
              <a:gd name="connsiteY3" fmla="*/ 458551 h 458642"/>
            </a:gdLst>
            <a:ahLst/>
            <a:cxnLst>
              <a:cxn ang="0">
                <a:pos x="connsiteX0" y="connsiteY0"/>
              </a:cxn>
              <a:cxn ang="0">
                <a:pos x="connsiteX1" y="connsiteY1"/>
              </a:cxn>
              <a:cxn ang="0">
                <a:pos x="connsiteX2" y="connsiteY2"/>
              </a:cxn>
              <a:cxn ang="0">
                <a:pos x="connsiteX3" y="connsiteY3"/>
              </a:cxn>
            </a:cxnLst>
            <a:rect l="l" t="t" r="r" b="b"/>
            <a:pathLst>
              <a:path w="1752600" h="458642">
                <a:moveTo>
                  <a:pt x="1000948" y="32795"/>
                </a:moveTo>
                <a:cubicBezTo>
                  <a:pt x="923525" y="-11054"/>
                  <a:pt x="828271" y="-11054"/>
                  <a:pt x="750848" y="32795"/>
                </a:cubicBezTo>
                <a:lnTo>
                  <a:pt x="-23" y="458551"/>
                </a:lnTo>
                <a:lnTo>
                  <a:pt x="1752577" y="458551"/>
                </a:lnTo>
                <a:close/>
              </a:path>
            </a:pathLst>
          </a:custGeom>
          <a:gradFill>
            <a:gsLst>
              <a:gs pos="0">
                <a:srgbClr val="185ED8">
                  <a:alpha val="10000"/>
                </a:srgbClr>
              </a:gs>
              <a:gs pos="100000">
                <a:srgbClr val="EBB5CA">
                  <a:alpha val="38000"/>
                </a:srgbClr>
              </a:gs>
            </a:gsLst>
            <a:lin ang="10800000" scaled="1"/>
          </a:gradFill>
          <a:ln w="9474" cap="flat">
            <a:noFill/>
            <a:prstDash val="solid"/>
            <a:miter/>
          </a:ln>
        </p:spPr>
        <p:txBody>
          <a:bodyPr rtlCol="0" anchor="ctr"/>
          <a:lstStyle/>
          <a:p>
            <a:endParaRPr lang="ru-RU"/>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 оформления таблиц цвет 1</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3" name="Скругленный прямоугольник 2"/>
          <p:cNvSpPr/>
          <p:nvPr userDrawn="1"/>
        </p:nvSpPr>
        <p:spPr>
          <a:xfrm>
            <a:off x="479425" y="1062807"/>
            <a:ext cx="11422330" cy="5184000"/>
          </a:xfrm>
          <a:prstGeom prst="roundRect">
            <a:avLst>
              <a:gd name="adj" fmla="val 3949"/>
            </a:avLst>
          </a:prstGeom>
          <a:noFill/>
          <a:ln w="12700" cap="flat">
            <a:solidFill>
              <a:srgbClr val="EB006B"/>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pic>
        <p:nvPicPr>
          <p:cNvPr id="4"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 оформления таблиц цвет 2</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3" name="Скругленный прямоугольник 2"/>
          <p:cNvSpPr/>
          <p:nvPr userDrawn="1"/>
        </p:nvSpPr>
        <p:spPr>
          <a:xfrm>
            <a:off x="479425" y="1062807"/>
            <a:ext cx="11422330" cy="5184000"/>
          </a:xfrm>
          <a:prstGeom prst="roundRect">
            <a:avLst>
              <a:gd name="adj" fmla="val 3949"/>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pic>
        <p:nvPicPr>
          <p:cNvPr id="4"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18"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
        <p:nvSpPr>
          <p:cNvPr id="2" name="Заголовок 1"/>
          <p:cNvSpPr>
            <a:spLocks noGrp="1"/>
          </p:cNvSpPr>
          <p:nvPr>
            <p:ph type="title"/>
          </p:nvPr>
        </p:nvSpPr>
        <p:spPr>
          <a:xfrm>
            <a:off x="495133" y="348828"/>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grpSp>
        <p:nvGrpSpPr>
          <p:cNvPr id="4" name="Группа 3"/>
          <p:cNvGrpSpPr/>
          <p:nvPr userDrawn="1"/>
        </p:nvGrpSpPr>
        <p:grpSpPr>
          <a:xfrm rot="10800000">
            <a:off x="5012868" y="980930"/>
            <a:ext cx="1380565" cy="5528877"/>
            <a:chOff x="2779055" y="1209092"/>
            <a:chExt cx="1454196" cy="5057741"/>
          </a:xfrm>
        </p:grpSpPr>
        <p:sp>
          <p:nvSpPr>
            <p:cNvPr id="5" name="Прямоугольник 4"/>
            <p:cNvSpPr/>
            <p:nvPr/>
          </p:nvSpPr>
          <p:spPr>
            <a:xfrm>
              <a:off x="2970546"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779055" y="1209092"/>
              <a:ext cx="645464" cy="5057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0" name="Скругленный прямоугольник 9"/>
          <p:cNvSpPr/>
          <p:nvPr userDrawn="1"/>
        </p:nvSpPr>
        <p:spPr>
          <a:xfrm>
            <a:off x="5868988" y="825183"/>
            <a:ext cx="6217920" cy="5943600"/>
          </a:xfrm>
          <a:prstGeom prst="roundRect">
            <a:avLst>
              <a:gd name="adj" fmla="val 3949"/>
            </a:avLst>
          </a:prstGeom>
          <a:solidFill>
            <a:schemeClr val="bg1"/>
          </a:solidFill>
          <a:ln w="12700" cap="flat">
            <a:solidFill>
              <a:srgbClr val="EB006B"/>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13" name="Текст 3"/>
          <p:cNvSpPr>
            <a:spLocks noGrp="1"/>
          </p:cNvSpPr>
          <p:nvPr>
            <p:ph type="body" sz="quarter" idx="22" hasCustomPrompt="1"/>
          </p:nvPr>
        </p:nvSpPr>
        <p:spPr>
          <a:xfrm>
            <a:off x="495300" y="1052513"/>
            <a:ext cx="4916488" cy="5476623"/>
          </a:xfrm>
        </p:spPr>
        <p:txBody>
          <a:bodyPr lIns="0" tIns="0" rIns="0" bIns="0">
            <a:normAutofit/>
          </a:bodyPr>
          <a:lstStyle>
            <a:lvl1pPr indent="-336550">
              <a:lnSpc>
                <a:spcPct val="100000"/>
              </a:lnSpc>
              <a:buClr>
                <a:srgbClr val="1190D2"/>
              </a:buClr>
              <a:buSzPct val="140000"/>
              <a:defRPr sz="2000" b="0" i="0">
                <a:solidFill>
                  <a:schemeClr val="tx2"/>
                </a:solidFill>
                <a:latin typeface="Gilroy" pitchFamily="2" charset="0"/>
              </a:defRPr>
            </a:lvl1pPr>
          </a:lstStyle>
          <a:p>
            <a:pPr lvl="0"/>
            <a:r>
              <a:rPr lang="ru-RU" dirty="0"/>
              <a:t>Крупные основные буллиты</a:t>
            </a:r>
            <a:endParaRPr lang="ru-RU" dirty="0"/>
          </a:p>
        </p:txBody>
      </p:sp>
      <p:sp>
        <p:nvSpPr>
          <p:cNvPr id="14" name="Текст 3"/>
          <p:cNvSpPr>
            <a:spLocks noGrp="1"/>
          </p:cNvSpPr>
          <p:nvPr>
            <p:ph type="body" sz="quarter" idx="23" hasCustomPrompt="1"/>
          </p:nvPr>
        </p:nvSpPr>
        <p:spPr>
          <a:xfrm>
            <a:off x="6563500" y="1606378"/>
            <a:ext cx="4753788" cy="4026587"/>
          </a:xfrm>
        </p:spPr>
        <p:txBody>
          <a:bodyPr lIns="0" tIns="0" rIns="0" bIns="0">
            <a:normAutofit/>
          </a:bodyPr>
          <a:lstStyle>
            <a:lvl1pPr indent="-336550">
              <a:lnSpc>
                <a:spcPct val="100000"/>
              </a:lnSpc>
              <a:buClr>
                <a:srgbClr val="1190D2"/>
              </a:buClr>
              <a:buSzPct val="140000"/>
              <a:defRPr sz="2000" b="0" i="0">
                <a:solidFill>
                  <a:schemeClr val="tx2"/>
                </a:solidFill>
                <a:latin typeface="Gilroy" pitchFamily="2" charset="0"/>
              </a:defRPr>
            </a:lvl1pPr>
          </a:lstStyle>
          <a:p>
            <a:pPr lvl="0"/>
            <a:r>
              <a:rPr lang="ru-RU" dirty="0"/>
              <a:t>Дополнительные буллиты</a:t>
            </a:r>
            <a:endParaRPr lang="ru-RU" dirty="0"/>
          </a:p>
        </p:txBody>
      </p:sp>
      <p:sp>
        <p:nvSpPr>
          <p:cNvPr id="17" name="Овал 16"/>
          <p:cNvSpPr/>
          <p:nvPr userDrawn="1"/>
        </p:nvSpPr>
        <p:spPr>
          <a:xfrm>
            <a:off x="179867" y="4933361"/>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4" name="Скругленный прямоугольник 3"/>
          <p:cNvSpPr/>
          <p:nvPr userDrawn="1"/>
        </p:nvSpPr>
        <p:spPr>
          <a:xfrm>
            <a:off x="479425" y="1069792"/>
            <a:ext cx="11422330" cy="5184000"/>
          </a:xfrm>
          <a:prstGeom prst="roundRect">
            <a:avLst>
              <a:gd name="adj" fmla="val 3949"/>
            </a:avLst>
          </a:prstGeom>
          <a:gradFill>
            <a:gsLst>
              <a:gs pos="0">
                <a:srgbClr val="FFC000"/>
              </a:gs>
              <a:gs pos="99000">
                <a:schemeClr val="accent6">
                  <a:lumMod val="20000"/>
                  <a:lumOff val="80000"/>
                </a:schemeClr>
              </a:gs>
            </a:gsLst>
            <a:lin ang="189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5" name="Скругленный прямоугольник 4"/>
          <p:cNvSpPr/>
          <p:nvPr userDrawn="1"/>
        </p:nvSpPr>
        <p:spPr>
          <a:xfrm>
            <a:off x="616367" y="1196439"/>
            <a:ext cx="5102437" cy="4932000"/>
          </a:xfrm>
          <a:prstGeom prst="roundRect">
            <a:avLst>
              <a:gd name="adj" fmla="val 3949"/>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chemeClr val="accent1"/>
              </a:solidFill>
              <a:effectLst/>
              <a:uFillTx/>
              <a:latin typeface="+mn-lt"/>
              <a:ea typeface="+mn-ea"/>
              <a:cs typeface="+mn-cs"/>
              <a:sym typeface="Calibri"/>
            </a:endParaRPr>
          </a:p>
        </p:txBody>
      </p:sp>
      <p:sp>
        <p:nvSpPr>
          <p:cNvPr id="9" name="Текст 20"/>
          <p:cNvSpPr>
            <a:spLocks noGrp="1"/>
          </p:cNvSpPr>
          <p:nvPr>
            <p:ph type="body" sz="quarter" idx="16" hasCustomPrompt="1"/>
          </p:nvPr>
        </p:nvSpPr>
        <p:spPr>
          <a:xfrm>
            <a:off x="6190590" y="1594195"/>
            <a:ext cx="5140724" cy="691979"/>
          </a:xfrm>
        </p:spPr>
        <p:txBody>
          <a:bodyPr lIns="0" tIns="0" rIns="0" bIns="0">
            <a:normAutofit/>
          </a:bodyPr>
          <a:lstStyle>
            <a:lvl1pPr marL="0" indent="0">
              <a:lnSpc>
                <a:spcPct val="100000"/>
              </a:lnSpc>
              <a:buFontTx/>
              <a:buNone/>
              <a:defRPr sz="2000" b="1" i="0">
                <a:solidFill>
                  <a:srgbClr val="1190D2"/>
                </a:solidFill>
                <a:latin typeface="Gilroy" pitchFamily="2" charset="0"/>
              </a:defRPr>
            </a:lvl1pPr>
          </a:lstStyle>
          <a:p>
            <a:pPr lvl="0"/>
            <a:r>
              <a:rPr lang="ru-RU" dirty="0"/>
              <a:t>Заголовок фото</a:t>
            </a:r>
            <a:endParaRPr lang="ru-RU" dirty="0"/>
          </a:p>
        </p:txBody>
      </p:sp>
      <p:sp>
        <p:nvSpPr>
          <p:cNvPr id="10" name="Текст 20"/>
          <p:cNvSpPr>
            <a:spLocks noGrp="1"/>
          </p:cNvSpPr>
          <p:nvPr>
            <p:ph type="body" sz="quarter" idx="17" hasCustomPrompt="1"/>
          </p:nvPr>
        </p:nvSpPr>
        <p:spPr>
          <a:xfrm>
            <a:off x="6190590" y="2286175"/>
            <a:ext cx="5140724" cy="1142826"/>
          </a:xfrm>
        </p:spPr>
        <p:txBody>
          <a:bodyPr lIns="0" tIns="0" rIns="0" bIns="0">
            <a:normAutofit/>
          </a:bodyPr>
          <a:lstStyle>
            <a:lvl1pPr marL="0" indent="0">
              <a:lnSpc>
                <a:spcPct val="100000"/>
              </a:lnSpc>
              <a:buFontTx/>
              <a:buNone/>
              <a:defRPr sz="1600" b="1" i="0">
                <a:solidFill>
                  <a:schemeClr val="tx1"/>
                </a:solidFill>
                <a:latin typeface="Gilroy" pitchFamily="2" charset="0"/>
              </a:defRPr>
            </a:lvl1pPr>
          </a:lstStyle>
          <a:p>
            <a:pPr lvl="0"/>
            <a:r>
              <a:rPr lang="ru-RU" dirty="0"/>
              <a:t>Описание</a:t>
            </a:r>
            <a:endParaRPr lang="ru-RU" dirty="0"/>
          </a:p>
        </p:txBody>
      </p:sp>
      <p:sp>
        <p:nvSpPr>
          <p:cNvPr id="11" name="Текст 20"/>
          <p:cNvSpPr>
            <a:spLocks noGrp="1"/>
          </p:cNvSpPr>
          <p:nvPr>
            <p:ph type="body" sz="quarter" idx="18" hasCustomPrompt="1"/>
          </p:nvPr>
        </p:nvSpPr>
        <p:spPr>
          <a:xfrm>
            <a:off x="6190590" y="3447710"/>
            <a:ext cx="5140724" cy="2178358"/>
          </a:xfrm>
        </p:spPr>
        <p:txBody>
          <a:bodyPr lIns="0" tIns="0" rIns="0" bIns="0">
            <a:normAutofit/>
          </a:bodyPr>
          <a:lstStyle>
            <a:lvl1pPr marL="0" indent="0">
              <a:lnSpc>
                <a:spcPct val="100000"/>
              </a:lnSpc>
              <a:buFontTx/>
              <a:buNone/>
              <a:defRPr sz="1600" b="0" i="0">
                <a:solidFill>
                  <a:schemeClr val="tx1"/>
                </a:solidFill>
                <a:latin typeface="Gilroy" pitchFamily="2" charset="0"/>
              </a:defRPr>
            </a:lvl1pPr>
          </a:lstStyle>
          <a:p>
            <a:pPr lvl="0"/>
            <a:r>
              <a:rPr lang="ru-RU" dirty="0"/>
              <a:t>Дополнение</a:t>
            </a:r>
            <a:endParaRPr lang="ru-RU" dirty="0"/>
          </a:p>
        </p:txBody>
      </p:sp>
      <p:pic>
        <p:nvPicPr>
          <p:cNvPr id="7"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12"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3" name="Скругленный прямоугольник 2"/>
          <p:cNvSpPr/>
          <p:nvPr userDrawn="1"/>
        </p:nvSpPr>
        <p:spPr>
          <a:xfrm>
            <a:off x="6132513" y="1062807"/>
            <a:ext cx="5769241" cy="5148000"/>
          </a:xfrm>
          <a:prstGeom prst="roundRect">
            <a:avLst>
              <a:gd name="adj" fmla="val 3949"/>
            </a:avLst>
          </a:prstGeom>
          <a:gradFill>
            <a:gsLst>
              <a:gs pos="0">
                <a:srgbClr val="185ED8">
                  <a:alpha val="20000"/>
                </a:srgbClr>
              </a:gs>
              <a:gs pos="99000">
                <a:srgbClr val="EB006B">
                  <a:alpha val="6000"/>
                </a:srgbClr>
              </a:gs>
            </a:gsLst>
            <a:lin ang="189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7" name="Текст 17"/>
          <p:cNvSpPr>
            <a:spLocks noGrp="1"/>
          </p:cNvSpPr>
          <p:nvPr>
            <p:ph type="body" sz="quarter" idx="19" hasCustomPrompt="1"/>
          </p:nvPr>
        </p:nvSpPr>
        <p:spPr>
          <a:xfrm>
            <a:off x="495300" y="1062807"/>
            <a:ext cx="4916488" cy="5466330"/>
          </a:xfrm>
        </p:spPr>
        <p:txBody>
          <a:bodyPr lIns="0" tIns="0" rIns="0" bIns="0">
            <a:normAutofit/>
          </a:bodyPr>
          <a:lstStyle>
            <a:lvl1pPr indent="-336550">
              <a:spcBef>
                <a:spcPts val="600"/>
              </a:spcBef>
              <a:buClr>
                <a:srgbClr val="1190D2"/>
              </a:buClr>
              <a:buSzPct val="160000"/>
              <a:defRPr sz="2400" b="1"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pic>
        <p:nvPicPr>
          <p:cNvPr id="4"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9" name="Овал 8"/>
          <p:cNvSpPr/>
          <p:nvPr userDrawn="1"/>
        </p:nvSpPr>
        <p:spPr>
          <a:xfrm>
            <a:off x="10362279" y="916702"/>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7" name="Текст 17"/>
          <p:cNvSpPr>
            <a:spLocks noGrp="1"/>
          </p:cNvSpPr>
          <p:nvPr>
            <p:ph type="body" sz="quarter" idx="19" hasCustomPrompt="1"/>
          </p:nvPr>
        </p:nvSpPr>
        <p:spPr>
          <a:xfrm>
            <a:off x="495300" y="1062807"/>
            <a:ext cx="4916488" cy="5466330"/>
          </a:xfrm>
        </p:spPr>
        <p:txBody>
          <a:bodyPr lIns="0" tIns="0" rIns="0" bIns="0">
            <a:normAutofit/>
          </a:bodyPr>
          <a:lstStyle>
            <a:lvl1pPr indent="-336550">
              <a:spcBef>
                <a:spcPts val="600"/>
              </a:spcBef>
              <a:buClr>
                <a:srgbClr val="1190D2"/>
              </a:buClr>
              <a:buSzPct val="160000"/>
              <a:defRPr sz="2400" b="1"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
        <p:nvSpPr>
          <p:cNvPr id="4" name="Скругленный прямоугольник 3"/>
          <p:cNvSpPr/>
          <p:nvPr userDrawn="1"/>
        </p:nvSpPr>
        <p:spPr>
          <a:xfrm>
            <a:off x="5411788" y="3795972"/>
            <a:ext cx="5905500" cy="2573108"/>
          </a:xfrm>
          <a:prstGeom prst="roundRect">
            <a:avLst>
              <a:gd name="adj" fmla="val 3949"/>
            </a:avLst>
          </a:prstGeom>
          <a:solidFill>
            <a:schemeClr val="bg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5" name="Скругленный прямоугольник 4"/>
          <p:cNvSpPr/>
          <p:nvPr userDrawn="1"/>
        </p:nvSpPr>
        <p:spPr>
          <a:xfrm>
            <a:off x="5411788" y="1062807"/>
            <a:ext cx="5905500" cy="2573108"/>
          </a:xfrm>
          <a:prstGeom prst="roundRect">
            <a:avLst>
              <a:gd name="adj" fmla="val 3949"/>
            </a:avLst>
          </a:prstGeom>
          <a:solidFill>
            <a:schemeClr val="bg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11"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23" name="Овал 22"/>
          <p:cNvSpPr/>
          <p:nvPr userDrawn="1"/>
        </p:nvSpPr>
        <p:spPr>
          <a:xfrm>
            <a:off x="7972673" y="99384"/>
            <a:ext cx="887696" cy="887696"/>
          </a:xfrm>
          <a:prstGeom prst="ellipse">
            <a:avLst/>
          </a:prstGeom>
          <a:gradFill flip="none" rotWithShape="0">
            <a:gsLst>
              <a:gs pos="0">
                <a:srgbClr val="185ED8">
                  <a:alpha val="21622"/>
                </a:srgbClr>
              </a:gs>
              <a:gs pos="100000">
                <a:srgbClr val="EBB5CA"/>
              </a:gs>
            </a:gsLst>
            <a:lin ang="10800000" scaled="1"/>
            <a:tileRect/>
          </a:gradFill>
          <a:ln>
            <a:noFill/>
          </a:ln>
          <a:effectLst>
            <a:softEdge rad="27016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userDrawn="1"/>
        </p:nvSpPr>
        <p:spPr>
          <a:xfrm>
            <a:off x="789772" y="4291876"/>
            <a:ext cx="2379751" cy="2379751"/>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Рисунок 17"/>
          <p:cNvSpPr/>
          <p:nvPr userDrawn="1"/>
        </p:nvSpPr>
        <p:spPr>
          <a:xfrm>
            <a:off x="10341904" y="4219253"/>
            <a:ext cx="1864843" cy="2642366"/>
          </a:xfrm>
          <a:custGeom>
            <a:avLst/>
            <a:gdLst>
              <a:gd name="connsiteX0" fmla="*/ -434 w 1651000"/>
              <a:gd name="connsiteY0" fmla="*/ 2334287 h 2339364"/>
              <a:gd name="connsiteX1" fmla="*/ -434 w 1651000"/>
              <a:gd name="connsiteY1" fmla="*/ 2339037 h 2339364"/>
              <a:gd name="connsiteX2" fmla="*/ 1650566 w 1651000"/>
              <a:gd name="connsiteY2" fmla="*/ 2339037 h 2339364"/>
              <a:gd name="connsiteX3" fmla="*/ 1650566 w 1651000"/>
              <a:gd name="connsiteY3" fmla="*/ -328 h 2339364"/>
              <a:gd name="connsiteX4" fmla="*/ -434 w 1651000"/>
              <a:gd name="connsiteY4" fmla="*/ 2334287 h 233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2339364">
                <a:moveTo>
                  <a:pt x="-434" y="2334287"/>
                </a:moveTo>
                <a:cubicBezTo>
                  <a:pt x="-434" y="2335902"/>
                  <a:pt x="-434" y="2337422"/>
                  <a:pt x="-434" y="2339037"/>
                </a:cubicBezTo>
                <a:lnTo>
                  <a:pt x="1650566" y="2339037"/>
                </a:lnTo>
                <a:lnTo>
                  <a:pt x="1650566" y="-328"/>
                </a:lnTo>
                <a:cubicBezTo>
                  <a:pt x="688906" y="338508"/>
                  <a:pt x="-434" y="1256130"/>
                  <a:pt x="-434" y="2334287"/>
                </a:cubicBezTo>
                <a:close/>
              </a:path>
            </a:pathLst>
          </a:custGeom>
          <a:gradFill>
            <a:gsLst>
              <a:gs pos="0">
                <a:srgbClr val="185ED8">
                  <a:alpha val="12000"/>
                </a:srgbClr>
              </a:gs>
              <a:gs pos="100000">
                <a:srgbClr val="EBB5CA">
                  <a:alpha val="27978"/>
                </a:srgbClr>
              </a:gs>
            </a:gsLst>
            <a:lin ang="10800000" scaled="1"/>
          </a:gradFill>
          <a:ln w="9470" cap="flat">
            <a:noFill/>
            <a:prstDash val="solid"/>
            <a:miter/>
          </a:ln>
        </p:spPr>
        <p:txBody>
          <a:bodyPr rtlCol="0" anchor="ctr"/>
          <a:lstStyle/>
          <a:p>
            <a:endParaRPr lang="ru-RU"/>
          </a:p>
        </p:txBody>
      </p:sp>
      <p:sp>
        <p:nvSpPr>
          <p:cNvPr id="9" name="Скругленный прямоугольник 8"/>
          <p:cNvSpPr/>
          <p:nvPr userDrawn="1"/>
        </p:nvSpPr>
        <p:spPr>
          <a:xfrm>
            <a:off x="479037" y="1052513"/>
            <a:ext cx="4932751" cy="2035462"/>
          </a:xfrm>
          <a:prstGeom prst="roundRect">
            <a:avLst/>
          </a:prstGeom>
          <a:solidFill>
            <a:schemeClr val="bg1"/>
          </a:solidFill>
          <a:ln>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13"/>
          <p:cNvSpPr/>
          <p:nvPr userDrawn="1"/>
        </p:nvSpPr>
        <p:spPr>
          <a:xfrm>
            <a:off x="6043989" y="987451"/>
            <a:ext cx="229016" cy="4905709"/>
          </a:xfrm>
          <a:custGeom>
            <a:avLst/>
            <a:gdLst>
              <a:gd name="connsiteX0" fmla="*/ 240631 w 240631"/>
              <a:gd name="connsiteY0" fmla="*/ 0 h 4668253"/>
              <a:gd name="connsiteX1" fmla="*/ 0 w 240631"/>
              <a:gd name="connsiteY1" fmla="*/ 0 h 4668253"/>
              <a:gd name="connsiteX2" fmla="*/ 0 w 240631"/>
              <a:gd name="connsiteY2" fmla="*/ 4668253 h 4668253"/>
              <a:gd name="connsiteX3" fmla="*/ 224589 w 240631"/>
              <a:gd name="connsiteY3" fmla="*/ 4668253 h 4668253"/>
            </a:gdLst>
            <a:ahLst/>
            <a:cxnLst>
              <a:cxn ang="0">
                <a:pos x="connsiteX0" y="connsiteY0"/>
              </a:cxn>
              <a:cxn ang="0">
                <a:pos x="connsiteX1" y="connsiteY1"/>
              </a:cxn>
              <a:cxn ang="0">
                <a:pos x="connsiteX2" y="connsiteY2"/>
              </a:cxn>
              <a:cxn ang="0">
                <a:pos x="connsiteX3" y="connsiteY3"/>
              </a:cxn>
            </a:cxnLst>
            <a:rect l="l" t="t" r="r" b="b"/>
            <a:pathLst>
              <a:path w="240631" h="4668253">
                <a:moveTo>
                  <a:pt x="240631" y="0"/>
                </a:moveTo>
                <a:lnTo>
                  <a:pt x="0" y="0"/>
                </a:lnTo>
                <a:lnTo>
                  <a:pt x="0" y="4668253"/>
                </a:lnTo>
                <a:lnTo>
                  <a:pt x="224589" y="4668253"/>
                </a:lnTo>
              </a:path>
            </a:pathLst>
          </a:custGeom>
          <a:noFill/>
          <a:ln>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p:cNvCxnSpPr/>
          <p:nvPr userDrawn="1"/>
        </p:nvCxnSpPr>
        <p:spPr>
          <a:xfrm>
            <a:off x="5411788" y="4744399"/>
            <a:ext cx="630424" cy="0"/>
          </a:xfrm>
          <a:prstGeom prst="line">
            <a:avLst/>
          </a:prstGeom>
          <a:ln w="12700">
            <a:solidFill>
              <a:srgbClr val="EB006B"/>
            </a:solidFill>
          </a:ln>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17" name="Текст 20"/>
          <p:cNvSpPr>
            <a:spLocks noGrp="1"/>
          </p:cNvSpPr>
          <p:nvPr>
            <p:ph type="body" sz="quarter" idx="16" hasCustomPrompt="1"/>
          </p:nvPr>
        </p:nvSpPr>
        <p:spPr>
          <a:xfrm>
            <a:off x="791549" y="2338466"/>
            <a:ext cx="4290117" cy="558224"/>
          </a:xfrm>
        </p:spPr>
        <p:txBody>
          <a:bodyPr lIns="0" tIns="0" rIns="0" bIns="0" anchor="b">
            <a:normAutofit/>
          </a:bodyPr>
          <a:lstStyle>
            <a:lvl1pPr marL="0" indent="0" algn="r">
              <a:lnSpc>
                <a:spcPct val="100000"/>
              </a:lnSpc>
              <a:buFontTx/>
              <a:buNone/>
              <a:defRPr sz="2400" b="1" i="0">
                <a:solidFill>
                  <a:srgbClr val="1190D2"/>
                </a:solidFill>
                <a:latin typeface="Gilroy" pitchFamily="2" charset="0"/>
              </a:defRPr>
            </a:lvl1pPr>
          </a:lstStyle>
          <a:p>
            <a:pPr lvl="0"/>
            <a:r>
              <a:rPr lang="ru-RU" dirty="0"/>
              <a:t>000 000</a:t>
            </a:r>
            <a:endParaRPr lang="ru-RU" dirty="0"/>
          </a:p>
        </p:txBody>
      </p:sp>
      <p:sp>
        <p:nvSpPr>
          <p:cNvPr id="18" name="Текст 20"/>
          <p:cNvSpPr>
            <a:spLocks noGrp="1"/>
          </p:cNvSpPr>
          <p:nvPr>
            <p:ph type="body" sz="quarter" idx="17" hasCustomPrompt="1"/>
          </p:nvPr>
        </p:nvSpPr>
        <p:spPr>
          <a:xfrm>
            <a:off x="791549" y="1208591"/>
            <a:ext cx="4290117" cy="1369718"/>
          </a:xfrm>
        </p:spPr>
        <p:txBody>
          <a:bodyPr lIns="0" tIns="0" rIns="0" bIns="0">
            <a:normAutofit/>
          </a:bodyPr>
          <a:lstStyle>
            <a:lvl1pPr marL="0" indent="0">
              <a:lnSpc>
                <a:spcPct val="100000"/>
              </a:lnSpc>
              <a:buFontTx/>
              <a:buNone/>
              <a:defRPr sz="2000" b="1" i="0">
                <a:solidFill>
                  <a:schemeClr val="tx1"/>
                </a:solidFill>
                <a:latin typeface="Gilroy" pitchFamily="2" charset="0"/>
              </a:defRPr>
            </a:lvl1pPr>
          </a:lstStyle>
          <a:p>
            <a:pPr lvl="0"/>
            <a:r>
              <a:rPr lang="ru-RU" dirty="0"/>
              <a:t>Описание</a:t>
            </a:r>
            <a:endParaRPr lang="ru-RU" dirty="0"/>
          </a:p>
        </p:txBody>
      </p:sp>
      <p:sp>
        <p:nvSpPr>
          <p:cNvPr id="19" name="Скругленный прямоугольник 18"/>
          <p:cNvSpPr/>
          <p:nvPr userDrawn="1"/>
        </p:nvSpPr>
        <p:spPr>
          <a:xfrm>
            <a:off x="470782" y="3606514"/>
            <a:ext cx="4932751" cy="1645920"/>
          </a:xfrm>
          <a:prstGeom prst="roundRect">
            <a:avLst/>
          </a:prstGeom>
          <a:solidFill>
            <a:schemeClr val="bg1"/>
          </a:solidFill>
          <a:ln>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Текст 20"/>
          <p:cNvSpPr>
            <a:spLocks noGrp="1"/>
          </p:cNvSpPr>
          <p:nvPr>
            <p:ph type="body" sz="quarter" idx="18" hasCustomPrompt="1"/>
          </p:nvPr>
        </p:nvSpPr>
        <p:spPr>
          <a:xfrm>
            <a:off x="791549" y="4736892"/>
            <a:ext cx="4290117" cy="558224"/>
          </a:xfrm>
        </p:spPr>
        <p:txBody>
          <a:bodyPr lIns="0" tIns="0" rIns="0" bIns="0" anchor="b">
            <a:normAutofit/>
          </a:bodyPr>
          <a:lstStyle>
            <a:lvl1pPr marL="0" indent="0" algn="r">
              <a:lnSpc>
                <a:spcPct val="100000"/>
              </a:lnSpc>
              <a:buFontTx/>
              <a:buNone/>
              <a:defRPr sz="2400" b="1" i="0">
                <a:solidFill>
                  <a:srgbClr val="1190D2"/>
                </a:solidFill>
                <a:latin typeface="Gilroy" pitchFamily="2" charset="0"/>
              </a:defRPr>
            </a:lvl1pPr>
          </a:lstStyle>
          <a:p>
            <a:pPr lvl="0"/>
            <a:r>
              <a:rPr lang="ru-RU" dirty="0"/>
              <a:t>000 000</a:t>
            </a:r>
            <a:endParaRPr lang="ru-RU" dirty="0"/>
          </a:p>
        </p:txBody>
      </p:sp>
      <p:sp>
        <p:nvSpPr>
          <p:cNvPr id="21" name="Текст 20"/>
          <p:cNvSpPr>
            <a:spLocks noGrp="1"/>
          </p:cNvSpPr>
          <p:nvPr>
            <p:ph type="body" sz="quarter" idx="19" hasCustomPrompt="1"/>
          </p:nvPr>
        </p:nvSpPr>
        <p:spPr>
          <a:xfrm>
            <a:off x="791549" y="3607017"/>
            <a:ext cx="4290117" cy="1369718"/>
          </a:xfrm>
        </p:spPr>
        <p:txBody>
          <a:bodyPr lIns="0" tIns="0" rIns="0" bIns="0">
            <a:normAutofit/>
          </a:bodyPr>
          <a:lstStyle>
            <a:lvl1pPr marL="0" indent="0">
              <a:lnSpc>
                <a:spcPct val="100000"/>
              </a:lnSpc>
              <a:buFontTx/>
              <a:buNone/>
              <a:defRPr sz="2000" b="1" i="0">
                <a:solidFill>
                  <a:schemeClr val="tx1"/>
                </a:solidFill>
                <a:latin typeface="Gilroy" pitchFamily="2" charset="0"/>
              </a:defRPr>
            </a:lvl1pPr>
          </a:lstStyle>
          <a:p>
            <a:pPr lvl="0"/>
            <a:r>
              <a:rPr lang="ru-RU" dirty="0"/>
              <a:t>Описание</a:t>
            </a:r>
            <a:endParaRPr lang="ru-RU" dirty="0"/>
          </a:p>
        </p:txBody>
      </p:sp>
      <p:sp>
        <p:nvSpPr>
          <p:cNvPr id="22" name="Текст 17"/>
          <p:cNvSpPr>
            <a:spLocks noGrp="1"/>
          </p:cNvSpPr>
          <p:nvPr>
            <p:ph type="body" sz="quarter" idx="20" hasCustomPrompt="1"/>
          </p:nvPr>
        </p:nvSpPr>
        <p:spPr>
          <a:xfrm>
            <a:off x="6535711" y="1080999"/>
            <a:ext cx="4781577" cy="4812161"/>
          </a:xfrm>
        </p:spPr>
        <p:txBody>
          <a:bodyPr lIns="0" tIns="0" rIns="0" bIns="0">
            <a:normAutofit/>
          </a:bodyPr>
          <a:lstStyle>
            <a:lvl1pPr indent="-336550">
              <a:spcBef>
                <a:spcPts val="600"/>
              </a:spcBef>
              <a:buClr>
                <a:srgbClr val="1190D2"/>
              </a:buClr>
              <a:buSzPct val="160000"/>
              <a:defRPr sz="2000" b="1" i="0">
                <a:solidFill>
                  <a:schemeClr val="tx1"/>
                </a:solidFill>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4"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4" name="Скругленный прямоугольник 3"/>
          <p:cNvSpPr/>
          <p:nvPr userDrawn="1"/>
        </p:nvSpPr>
        <p:spPr>
          <a:xfrm>
            <a:off x="479425" y="853257"/>
            <a:ext cx="11448000" cy="5577840"/>
          </a:xfrm>
          <a:prstGeom prst="roundRect">
            <a:avLst>
              <a:gd name="adj" fmla="val 3949"/>
            </a:avLst>
          </a:prstGeom>
          <a:gradFill>
            <a:gsLst>
              <a:gs pos="0">
                <a:srgbClr val="FFC000"/>
              </a:gs>
              <a:gs pos="99000">
                <a:srgbClr val="EB006B">
                  <a:alpha val="6000"/>
                </a:srgbClr>
              </a:gs>
            </a:gsLst>
            <a:lin ang="189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5" name="Скругленный прямоугольник 4"/>
          <p:cNvSpPr/>
          <p:nvPr userDrawn="1"/>
        </p:nvSpPr>
        <p:spPr>
          <a:xfrm>
            <a:off x="566607" y="996866"/>
            <a:ext cx="5394960" cy="5303520"/>
          </a:xfrm>
          <a:prstGeom prst="roundRect">
            <a:avLst>
              <a:gd name="adj" fmla="val 3949"/>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9" name="Скругленный прямоугольник 8"/>
          <p:cNvSpPr/>
          <p:nvPr userDrawn="1"/>
        </p:nvSpPr>
        <p:spPr>
          <a:xfrm>
            <a:off x="6242167" y="996866"/>
            <a:ext cx="5577840" cy="5303520"/>
          </a:xfrm>
          <a:prstGeom prst="roundRect">
            <a:avLst>
              <a:gd name="adj" fmla="val 3949"/>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7"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4" name="Скругленный прямоугольник 3"/>
          <p:cNvSpPr/>
          <p:nvPr userDrawn="1"/>
        </p:nvSpPr>
        <p:spPr>
          <a:xfrm>
            <a:off x="517358" y="1052513"/>
            <a:ext cx="11374605" cy="5486400"/>
          </a:xfrm>
          <a:prstGeom prst="roundRect">
            <a:avLst>
              <a:gd name="adj" fmla="val 3949"/>
            </a:avLst>
          </a:prstGeom>
          <a:gradFill>
            <a:gsLst>
              <a:gs pos="0">
                <a:srgbClr val="FFC000"/>
              </a:gs>
              <a:gs pos="99000">
                <a:srgbClr val="EB006B">
                  <a:alpha val="6000"/>
                </a:srgbClr>
              </a:gs>
            </a:gsLst>
            <a:lin ang="189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5" name="Скругленный прямоугольник 4"/>
          <p:cNvSpPr/>
          <p:nvPr userDrawn="1"/>
        </p:nvSpPr>
        <p:spPr>
          <a:xfrm>
            <a:off x="855309" y="1347381"/>
            <a:ext cx="10698480" cy="4846320"/>
          </a:xfrm>
          <a:prstGeom prst="roundRect">
            <a:avLst>
              <a:gd name="adj" fmla="val 3949"/>
            </a:avLst>
          </a:prstGeom>
          <a:solidFill>
            <a:schemeClr val="bg1">
              <a:alpha val="7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chemeClr val="accent1"/>
              </a:solidFill>
              <a:effectLst/>
              <a:uFillTx/>
              <a:latin typeface="+mn-lt"/>
              <a:ea typeface="+mn-ea"/>
              <a:cs typeface="+mn-cs"/>
              <a:sym typeface="Calibri"/>
            </a:endParaRPr>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5" name="Скругленный прямоугольник 4"/>
          <p:cNvSpPr/>
          <p:nvPr userDrawn="1"/>
        </p:nvSpPr>
        <p:spPr>
          <a:xfrm>
            <a:off x="1069304" y="1654721"/>
            <a:ext cx="10247984" cy="2161362"/>
          </a:xfrm>
          <a:prstGeom prst="roundRect">
            <a:avLst>
              <a:gd name="adj" fmla="val 3949"/>
            </a:avLst>
          </a:prstGeom>
          <a:solidFill>
            <a:schemeClr val="bg1">
              <a:alpha val="7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chemeClr val="accent1"/>
              </a:solidFill>
              <a:effectLst/>
              <a:uFillTx/>
              <a:latin typeface="+mn-lt"/>
              <a:ea typeface="+mn-ea"/>
              <a:cs typeface="+mn-cs"/>
              <a:sym typeface="Calibri"/>
            </a:endParaRPr>
          </a:p>
        </p:txBody>
      </p:sp>
      <p:sp>
        <p:nvSpPr>
          <p:cNvPr id="2" name="Заголовок 1"/>
          <p:cNvSpPr>
            <a:spLocks noGrp="1"/>
          </p:cNvSpPr>
          <p:nvPr>
            <p:ph type="title" hasCustomPrompt="1"/>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 для технических страниц</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7" name="Текст 17"/>
          <p:cNvSpPr>
            <a:spLocks noGrp="1"/>
          </p:cNvSpPr>
          <p:nvPr>
            <p:ph type="body" sz="quarter" idx="19" hasCustomPrompt="1"/>
          </p:nvPr>
        </p:nvSpPr>
        <p:spPr>
          <a:xfrm>
            <a:off x="495300" y="1052513"/>
            <a:ext cx="10821988" cy="5476623"/>
          </a:xfrm>
        </p:spPr>
        <p:txBody>
          <a:bodyPr lIns="0" tIns="0" rIns="0" bIns="0">
            <a:normAutofit/>
          </a:bodyPr>
          <a:lstStyle>
            <a:lvl1pPr indent="-264795">
              <a:spcBef>
                <a:spcPts val="600"/>
              </a:spcBef>
              <a:buClr>
                <a:srgbClr val="1190D2"/>
              </a:buClr>
              <a:buSzPct val="160000"/>
              <a:defRPr sz="1600" b="0"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таймлайн">
    <p:spTree>
      <p:nvGrpSpPr>
        <p:cNvPr id="1" name=""/>
        <p:cNvGrpSpPr/>
        <p:nvPr/>
      </p:nvGrpSpPr>
      <p:grpSpPr>
        <a:xfrm>
          <a:off x="0" y="0"/>
          <a:ext cx="0" cy="0"/>
          <a:chOff x="0" y="0"/>
          <a:chExt cx="0" cy="0"/>
        </a:xfrm>
      </p:grpSpPr>
      <p:sp>
        <p:nvSpPr>
          <p:cNvPr id="5" name="Скругленный прямоугольник 4"/>
          <p:cNvSpPr/>
          <p:nvPr userDrawn="1"/>
        </p:nvSpPr>
        <p:spPr>
          <a:xfrm>
            <a:off x="1069304" y="1654721"/>
            <a:ext cx="10247984" cy="2161362"/>
          </a:xfrm>
          <a:prstGeom prst="roundRect">
            <a:avLst>
              <a:gd name="adj" fmla="val 3949"/>
            </a:avLst>
          </a:prstGeom>
          <a:solidFill>
            <a:schemeClr val="bg1">
              <a:alpha val="7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chemeClr val="accent1"/>
              </a:solidFill>
              <a:effectLst/>
              <a:uFillTx/>
              <a:latin typeface="+mn-lt"/>
              <a:ea typeface="+mn-ea"/>
              <a:cs typeface="+mn-cs"/>
              <a:sym typeface="Calibri"/>
            </a:endParaRPr>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Рисунок 62"/>
          <p:cNvSpPr/>
          <p:nvPr userDrawn="1"/>
        </p:nvSpPr>
        <p:spPr>
          <a:xfrm>
            <a:off x="261647" y="2558911"/>
            <a:ext cx="11330100" cy="1569064"/>
          </a:xfrm>
          <a:custGeom>
            <a:avLst/>
            <a:gdLst>
              <a:gd name="connsiteX0" fmla="*/ 11857106 w 11857404"/>
              <a:gd name="connsiteY0" fmla="*/ 625920 h 2140186"/>
              <a:gd name="connsiteX1" fmla="*/ 9690907 w 11857404"/>
              <a:gd name="connsiteY1" fmla="*/ 1780304 h 2140186"/>
              <a:gd name="connsiteX2" fmla="*/ 5928328 w 11857404"/>
              <a:gd name="connsiteY2" fmla="*/ 1069760 h 2140186"/>
              <a:gd name="connsiteX3" fmla="*/ 5928328 w 11857404"/>
              <a:gd name="connsiteY3" fmla="*/ 1069760 h 2140186"/>
              <a:gd name="connsiteX4" fmla="*/ 2165901 w 11857404"/>
              <a:gd name="connsiteY4" fmla="*/ 359216 h 2140186"/>
              <a:gd name="connsiteX5" fmla="*/ -299 w 11857404"/>
              <a:gd name="connsiteY5" fmla="*/ 1513601 h 214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7404" h="2140186">
                <a:moveTo>
                  <a:pt x="11857106" y="625920"/>
                </a:moveTo>
                <a:lnTo>
                  <a:pt x="9690907" y="1780304"/>
                </a:lnTo>
                <a:cubicBezTo>
                  <a:pt x="8425233" y="2454840"/>
                  <a:pt x="6860844" y="2159413"/>
                  <a:pt x="5928328" y="1069760"/>
                </a:cubicBezTo>
                <a:lnTo>
                  <a:pt x="5928328" y="1069760"/>
                </a:lnTo>
                <a:cubicBezTo>
                  <a:pt x="4995831" y="-19815"/>
                  <a:pt x="3431538" y="-315236"/>
                  <a:pt x="2165901" y="359216"/>
                </a:cubicBezTo>
                <a:lnTo>
                  <a:pt x="-299" y="1513601"/>
                </a:lnTo>
              </a:path>
            </a:pathLst>
          </a:custGeom>
          <a:noFill/>
          <a:ln w="25400" cap="flat">
            <a:gradFill>
              <a:gsLst>
                <a:gs pos="0">
                  <a:srgbClr val="1190D2"/>
                </a:gs>
                <a:gs pos="100000">
                  <a:srgbClr val="EB006B"/>
                </a:gs>
              </a:gsLst>
              <a:lin ang="5400000" scaled="1"/>
            </a:gradFill>
            <a:prstDash val="solid"/>
            <a:miter/>
          </a:ln>
          <a:effectLst>
            <a:outerShdw blurRad="379412" dist="94355" sx="96693" sy="96693" algn="ctr" rotWithShape="0">
              <a:srgbClr val="063081"/>
            </a:outerShdw>
          </a:effectLst>
        </p:spPr>
        <p:txBody>
          <a:bodyPr rtlCol="0" anchor="ctr"/>
          <a:lstStyle/>
          <a:p>
            <a:endParaRPr lang="ru-RU"/>
          </a:p>
        </p:txBody>
      </p:sp>
      <p:sp>
        <p:nvSpPr>
          <p:cNvPr id="4" name="Прямоугольник 3"/>
          <p:cNvSpPr/>
          <p:nvPr userDrawn="1"/>
        </p:nvSpPr>
        <p:spPr>
          <a:xfrm>
            <a:off x="261647" y="2336800"/>
            <a:ext cx="1378220" cy="2572084"/>
          </a:xfrm>
          <a:prstGeom prst="rect">
            <a:avLst/>
          </a:prstGeom>
          <a:gradFill>
            <a:gsLst>
              <a:gs pos="0">
                <a:schemeClr val="bg1">
                  <a:alpha val="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userDrawn="1"/>
        </p:nvSpPr>
        <p:spPr>
          <a:xfrm rot="10800000">
            <a:off x="9025786" y="1973079"/>
            <a:ext cx="2610876" cy="2572084"/>
          </a:xfrm>
          <a:prstGeom prst="rect">
            <a:avLst/>
          </a:prstGeom>
          <a:gradFill>
            <a:gsLst>
              <a:gs pos="0">
                <a:schemeClr val="bg1">
                  <a:alpha val="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 name="Группа 10"/>
          <p:cNvGrpSpPr/>
          <p:nvPr userDrawn="1"/>
        </p:nvGrpSpPr>
        <p:grpSpPr>
          <a:xfrm>
            <a:off x="655638" y="3301364"/>
            <a:ext cx="256816" cy="256816"/>
            <a:chOff x="916890" y="4273030"/>
            <a:chExt cx="256816" cy="256816"/>
          </a:xfrm>
        </p:grpSpPr>
        <p:sp>
          <p:nvSpPr>
            <p:cNvPr id="12" name="Овал 11"/>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 name="Группа 17"/>
          <p:cNvGrpSpPr/>
          <p:nvPr userDrawn="1"/>
        </p:nvGrpSpPr>
        <p:grpSpPr>
          <a:xfrm>
            <a:off x="2026589" y="2765899"/>
            <a:ext cx="256816" cy="256816"/>
            <a:chOff x="916890" y="4273030"/>
            <a:chExt cx="256816" cy="256816"/>
          </a:xfrm>
        </p:grpSpPr>
        <p:sp>
          <p:nvSpPr>
            <p:cNvPr id="19" name="Овал 18"/>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 name="Группа 20"/>
          <p:cNvGrpSpPr/>
          <p:nvPr userDrawn="1"/>
        </p:nvGrpSpPr>
        <p:grpSpPr>
          <a:xfrm>
            <a:off x="3397540" y="2427828"/>
            <a:ext cx="256816" cy="256816"/>
            <a:chOff x="916890" y="4273030"/>
            <a:chExt cx="256816" cy="256816"/>
          </a:xfrm>
        </p:grpSpPr>
        <p:sp>
          <p:nvSpPr>
            <p:cNvPr id="22" name="Овал 21"/>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4" name="Группа 23"/>
          <p:cNvGrpSpPr/>
          <p:nvPr userDrawn="1"/>
        </p:nvGrpSpPr>
        <p:grpSpPr>
          <a:xfrm>
            <a:off x="4777419" y="2619225"/>
            <a:ext cx="256816" cy="256816"/>
            <a:chOff x="916890" y="4273030"/>
            <a:chExt cx="256816" cy="256816"/>
          </a:xfrm>
        </p:grpSpPr>
        <p:sp>
          <p:nvSpPr>
            <p:cNvPr id="25" name="Овал 24"/>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p:cNvGrpSpPr/>
          <p:nvPr userDrawn="1"/>
        </p:nvGrpSpPr>
        <p:grpSpPr>
          <a:xfrm>
            <a:off x="6139442" y="3439998"/>
            <a:ext cx="256816" cy="256816"/>
            <a:chOff x="916890" y="4273030"/>
            <a:chExt cx="256816" cy="256816"/>
          </a:xfrm>
        </p:grpSpPr>
        <p:sp>
          <p:nvSpPr>
            <p:cNvPr id="28" name="Овал 27"/>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0" name="Группа 29"/>
          <p:cNvGrpSpPr/>
          <p:nvPr userDrawn="1"/>
        </p:nvGrpSpPr>
        <p:grpSpPr>
          <a:xfrm>
            <a:off x="7510393" y="3935198"/>
            <a:ext cx="256816" cy="256816"/>
            <a:chOff x="916890" y="4273030"/>
            <a:chExt cx="256816" cy="256816"/>
          </a:xfrm>
        </p:grpSpPr>
        <p:sp>
          <p:nvSpPr>
            <p:cNvPr id="31" name="Овал 30"/>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p:cNvGrpSpPr/>
          <p:nvPr userDrawn="1"/>
        </p:nvGrpSpPr>
        <p:grpSpPr>
          <a:xfrm>
            <a:off x="8881344" y="3898203"/>
            <a:ext cx="256816" cy="256816"/>
            <a:chOff x="916890" y="4273030"/>
            <a:chExt cx="256816" cy="256816"/>
          </a:xfrm>
        </p:grpSpPr>
        <p:sp>
          <p:nvSpPr>
            <p:cNvPr id="34" name="Овал 33"/>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6" name="Группа 35"/>
          <p:cNvGrpSpPr/>
          <p:nvPr userDrawn="1"/>
        </p:nvGrpSpPr>
        <p:grpSpPr>
          <a:xfrm>
            <a:off x="10252295" y="3362495"/>
            <a:ext cx="256816" cy="256816"/>
            <a:chOff x="916890" y="4273030"/>
            <a:chExt cx="256816" cy="256816"/>
          </a:xfrm>
        </p:grpSpPr>
        <p:sp>
          <p:nvSpPr>
            <p:cNvPr id="37" name="Овал 36"/>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42" name="Прямая соединительная линия 41"/>
          <p:cNvCxnSpPr/>
          <p:nvPr userDrawn="1"/>
        </p:nvCxnSpPr>
        <p:spPr>
          <a:xfrm>
            <a:off x="784322" y="2249715"/>
            <a:ext cx="0" cy="10595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userDrawn="1"/>
        </p:nvCxnSpPr>
        <p:spPr>
          <a:xfrm>
            <a:off x="2152812" y="3018972"/>
            <a:ext cx="0" cy="1146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userDrawn="1"/>
        </p:nvCxnSpPr>
        <p:spPr>
          <a:xfrm>
            <a:off x="3521302" y="1727203"/>
            <a:ext cx="0" cy="6821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userDrawn="1"/>
        </p:nvCxnSpPr>
        <p:spPr>
          <a:xfrm>
            <a:off x="4889792" y="2873829"/>
            <a:ext cx="0" cy="1132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userDrawn="1"/>
        </p:nvCxnSpPr>
        <p:spPr>
          <a:xfrm>
            <a:off x="6258282" y="2336800"/>
            <a:ext cx="0" cy="1074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userDrawn="1"/>
        </p:nvCxnSpPr>
        <p:spPr>
          <a:xfrm>
            <a:off x="7626772" y="4207731"/>
            <a:ext cx="0" cy="9370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userDrawn="1"/>
        </p:nvCxnSpPr>
        <p:spPr>
          <a:xfrm>
            <a:off x="8995262" y="2960917"/>
            <a:ext cx="0" cy="928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userDrawn="1"/>
        </p:nvCxnSpPr>
        <p:spPr>
          <a:xfrm>
            <a:off x="10363750" y="3619311"/>
            <a:ext cx="0" cy="1068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Текст 20"/>
          <p:cNvSpPr>
            <a:spLocks noGrp="1"/>
          </p:cNvSpPr>
          <p:nvPr>
            <p:ph type="body" sz="quarter" idx="13" hasCustomPrompt="1"/>
          </p:nvPr>
        </p:nvSpPr>
        <p:spPr>
          <a:xfrm>
            <a:off x="768527" y="1052513"/>
            <a:ext cx="1983550" cy="1154189"/>
          </a:xfrm>
        </p:spPr>
        <p:txBody>
          <a:bodyPr lIns="0" tIns="0" rIns="0" bIns="0" anchor="b">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1</a:t>
            </a:r>
            <a:endParaRPr lang="ru-RU" dirty="0"/>
          </a:p>
        </p:txBody>
      </p:sp>
      <p:sp>
        <p:nvSpPr>
          <p:cNvPr id="59" name="Текст 20"/>
          <p:cNvSpPr>
            <a:spLocks noGrp="1"/>
          </p:cNvSpPr>
          <p:nvPr>
            <p:ph type="body" sz="quarter" idx="14" hasCustomPrompt="1"/>
          </p:nvPr>
        </p:nvSpPr>
        <p:spPr>
          <a:xfrm>
            <a:off x="2123260" y="4350990"/>
            <a:ext cx="1983550" cy="2210148"/>
          </a:xfrm>
        </p:spPr>
        <p:txBody>
          <a:bodyPr lIns="0" tIns="0" rIns="0" bIns="0" anchor="t">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2</a:t>
            </a:r>
            <a:endParaRPr lang="ru-RU" dirty="0"/>
          </a:p>
        </p:txBody>
      </p:sp>
      <p:sp>
        <p:nvSpPr>
          <p:cNvPr id="60" name="Текст 20"/>
          <p:cNvSpPr>
            <a:spLocks noGrp="1"/>
          </p:cNvSpPr>
          <p:nvPr>
            <p:ph type="body" sz="quarter" idx="15" hasCustomPrompt="1"/>
          </p:nvPr>
        </p:nvSpPr>
        <p:spPr>
          <a:xfrm>
            <a:off x="3521302" y="1052512"/>
            <a:ext cx="1983550" cy="623785"/>
          </a:xfrm>
        </p:spPr>
        <p:txBody>
          <a:bodyPr lIns="0" tIns="0" rIns="0" bIns="0" anchor="b">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3</a:t>
            </a:r>
            <a:endParaRPr lang="ru-RU" dirty="0"/>
          </a:p>
        </p:txBody>
      </p:sp>
      <p:sp>
        <p:nvSpPr>
          <p:cNvPr id="61" name="Текст 20"/>
          <p:cNvSpPr>
            <a:spLocks noGrp="1"/>
          </p:cNvSpPr>
          <p:nvPr>
            <p:ph type="body" sz="quarter" idx="16" hasCustomPrompt="1"/>
          </p:nvPr>
        </p:nvSpPr>
        <p:spPr>
          <a:xfrm>
            <a:off x="6227432" y="1052513"/>
            <a:ext cx="1983550" cy="1255147"/>
          </a:xfrm>
        </p:spPr>
        <p:txBody>
          <a:bodyPr lIns="0" tIns="0" rIns="0" bIns="0" anchor="b">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5</a:t>
            </a:r>
            <a:endParaRPr lang="ru-RU" dirty="0"/>
          </a:p>
        </p:txBody>
      </p:sp>
      <p:sp>
        <p:nvSpPr>
          <p:cNvPr id="62" name="Текст 20"/>
          <p:cNvSpPr>
            <a:spLocks noGrp="1"/>
          </p:cNvSpPr>
          <p:nvPr>
            <p:ph type="body" sz="quarter" idx="17" hasCustomPrompt="1"/>
          </p:nvPr>
        </p:nvSpPr>
        <p:spPr>
          <a:xfrm>
            <a:off x="8994935" y="1052513"/>
            <a:ext cx="1983550" cy="1847936"/>
          </a:xfrm>
        </p:spPr>
        <p:txBody>
          <a:bodyPr lIns="0" tIns="0" rIns="0" bIns="0" anchor="b">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7</a:t>
            </a:r>
            <a:endParaRPr lang="ru-RU" dirty="0"/>
          </a:p>
        </p:txBody>
      </p:sp>
      <p:sp>
        <p:nvSpPr>
          <p:cNvPr id="65" name="Текст 20"/>
          <p:cNvSpPr>
            <a:spLocks noGrp="1"/>
          </p:cNvSpPr>
          <p:nvPr>
            <p:ph type="body" sz="quarter" idx="18" hasCustomPrompt="1"/>
          </p:nvPr>
        </p:nvSpPr>
        <p:spPr>
          <a:xfrm>
            <a:off x="4854103" y="4154279"/>
            <a:ext cx="1983550" cy="2406859"/>
          </a:xfrm>
        </p:spPr>
        <p:txBody>
          <a:bodyPr lIns="0" tIns="0" rIns="0" bIns="0" anchor="t">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4</a:t>
            </a:r>
            <a:endParaRPr lang="ru-RU" dirty="0"/>
          </a:p>
        </p:txBody>
      </p:sp>
      <p:sp>
        <p:nvSpPr>
          <p:cNvPr id="66" name="Текст 20"/>
          <p:cNvSpPr>
            <a:spLocks noGrp="1"/>
          </p:cNvSpPr>
          <p:nvPr>
            <p:ph type="body" sz="quarter" idx="19" hasCustomPrompt="1"/>
          </p:nvPr>
        </p:nvSpPr>
        <p:spPr>
          <a:xfrm>
            <a:off x="7598370" y="5264260"/>
            <a:ext cx="1983550" cy="1296877"/>
          </a:xfrm>
        </p:spPr>
        <p:txBody>
          <a:bodyPr lIns="0" tIns="0" rIns="0" bIns="0" anchor="t">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6</a:t>
            </a:r>
            <a:endParaRPr lang="ru-RU" dirty="0"/>
          </a:p>
        </p:txBody>
      </p:sp>
      <p:sp>
        <p:nvSpPr>
          <p:cNvPr id="67" name="Текст 20"/>
          <p:cNvSpPr>
            <a:spLocks noGrp="1"/>
          </p:cNvSpPr>
          <p:nvPr>
            <p:ph type="body" sz="quarter" idx="20" hasCustomPrompt="1"/>
          </p:nvPr>
        </p:nvSpPr>
        <p:spPr>
          <a:xfrm>
            <a:off x="10331224" y="4818701"/>
            <a:ext cx="1691887" cy="1691105"/>
          </a:xfrm>
        </p:spPr>
        <p:txBody>
          <a:bodyPr lIns="0" tIns="0" rIns="0" bIns="0" anchor="t">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8</a:t>
            </a:r>
            <a:endParaRPr lang="ru-RU"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59" name="Текст 20"/>
          <p:cNvSpPr>
            <a:spLocks noGrp="1"/>
          </p:cNvSpPr>
          <p:nvPr>
            <p:ph type="body" sz="quarter" idx="14" hasCustomPrompt="1"/>
          </p:nvPr>
        </p:nvSpPr>
        <p:spPr>
          <a:xfrm>
            <a:off x="584023" y="2203829"/>
            <a:ext cx="2009670" cy="860177"/>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grpSp>
        <p:nvGrpSpPr>
          <p:cNvPr id="40" name="Группа 39"/>
          <p:cNvGrpSpPr/>
          <p:nvPr userDrawn="1"/>
        </p:nvGrpSpPr>
        <p:grpSpPr>
          <a:xfrm>
            <a:off x="2373120" y="2833928"/>
            <a:ext cx="1328448" cy="1581752"/>
            <a:chOff x="2329578" y="2728686"/>
            <a:chExt cx="1328448" cy="1364343"/>
          </a:xfrm>
        </p:grpSpPr>
        <p:cxnSp>
          <p:nvCxnSpPr>
            <p:cNvPr id="41" name="Прямая соединительная линия 40"/>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userDrawn="1"/>
        </p:nvSpPr>
        <p:spPr>
          <a:xfrm>
            <a:off x="637919" y="1113885"/>
            <a:ext cx="582211" cy="1323439"/>
          </a:xfrm>
          <a:prstGeom prst="rect">
            <a:avLst/>
          </a:prstGeom>
          <a:noFill/>
        </p:spPr>
        <p:txBody>
          <a:bodyPr wrap="none" rtlCol="0">
            <a:spAutoFit/>
          </a:bodyPr>
          <a:lstStyle/>
          <a:p>
            <a:r>
              <a:rPr lang="ru-RU" sz="8000" b="1" dirty="0">
                <a:solidFill>
                  <a:srgbClr val="063081"/>
                </a:solidFill>
                <a:latin typeface="Gilroy" pitchFamily="2" charset="0"/>
              </a:rPr>
              <a:t>1</a:t>
            </a:r>
            <a:endParaRPr lang="ru-RU" sz="8000" b="1" dirty="0">
              <a:solidFill>
                <a:srgbClr val="063081"/>
              </a:solidFill>
              <a:latin typeface="Gilroy" pitchFamily="2" charset="0"/>
            </a:endParaRPr>
          </a:p>
        </p:txBody>
      </p:sp>
      <p:sp>
        <p:nvSpPr>
          <p:cNvPr id="63" name="TextBox 62"/>
          <p:cNvSpPr txBox="1"/>
          <p:nvPr userDrawn="1"/>
        </p:nvSpPr>
        <p:spPr>
          <a:xfrm>
            <a:off x="3498928" y="1113885"/>
            <a:ext cx="744114" cy="1323439"/>
          </a:xfrm>
          <a:prstGeom prst="rect">
            <a:avLst/>
          </a:prstGeom>
          <a:noFill/>
        </p:spPr>
        <p:txBody>
          <a:bodyPr wrap="none" rtlCol="0">
            <a:spAutoFit/>
          </a:bodyPr>
          <a:lstStyle/>
          <a:p>
            <a:r>
              <a:rPr lang="ru-RU" sz="8000" b="1" dirty="0">
                <a:solidFill>
                  <a:srgbClr val="063081"/>
                </a:solidFill>
                <a:latin typeface="Gilroy" pitchFamily="2" charset="0"/>
              </a:rPr>
              <a:t>3</a:t>
            </a:r>
            <a:endParaRPr lang="ru-RU" sz="8000" b="1" dirty="0">
              <a:solidFill>
                <a:srgbClr val="063081"/>
              </a:solidFill>
              <a:latin typeface="Gilroy" pitchFamily="2" charset="0"/>
            </a:endParaRPr>
          </a:p>
        </p:txBody>
      </p:sp>
      <p:sp>
        <p:nvSpPr>
          <p:cNvPr id="64" name="TextBox 63"/>
          <p:cNvSpPr txBox="1"/>
          <p:nvPr userDrawn="1"/>
        </p:nvSpPr>
        <p:spPr>
          <a:xfrm>
            <a:off x="6355308" y="1113885"/>
            <a:ext cx="747320" cy="1323439"/>
          </a:xfrm>
          <a:prstGeom prst="rect">
            <a:avLst/>
          </a:prstGeom>
          <a:noFill/>
        </p:spPr>
        <p:txBody>
          <a:bodyPr wrap="none" rtlCol="0">
            <a:spAutoFit/>
          </a:bodyPr>
          <a:lstStyle/>
          <a:p>
            <a:r>
              <a:rPr lang="ru-RU" sz="8000" b="1" dirty="0">
                <a:solidFill>
                  <a:srgbClr val="063081"/>
                </a:solidFill>
                <a:latin typeface="Gilroy" pitchFamily="2" charset="0"/>
              </a:rPr>
              <a:t>5</a:t>
            </a:r>
            <a:endParaRPr lang="ru-RU" sz="8000" b="1" dirty="0">
              <a:solidFill>
                <a:srgbClr val="063081"/>
              </a:solidFill>
              <a:latin typeface="Gilroy" pitchFamily="2" charset="0"/>
            </a:endParaRPr>
          </a:p>
        </p:txBody>
      </p:sp>
      <p:sp>
        <p:nvSpPr>
          <p:cNvPr id="68" name="TextBox 67"/>
          <p:cNvSpPr txBox="1"/>
          <p:nvPr userDrawn="1"/>
        </p:nvSpPr>
        <p:spPr>
          <a:xfrm>
            <a:off x="9240146" y="1113885"/>
            <a:ext cx="688009" cy="1323439"/>
          </a:xfrm>
          <a:prstGeom prst="rect">
            <a:avLst/>
          </a:prstGeom>
          <a:noFill/>
        </p:spPr>
        <p:txBody>
          <a:bodyPr wrap="none" rtlCol="0">
            <a:spAutoFit/>
          </a:bodyPr>
          <a:lstStyle/>
          <a:p>
            <a:r>
              <a:rPr lang="ru-RU" sz="8000" b="1" dirty="0">
                <a:solidFill>
                  <a:srgbClr val="063081"/>
                </a:solidFill>
                <a:latin typeface="Gilroy" pitchFamily="2" charset="0"/>
              </a:rPr>
              <a:t>7</a:t>
            </a:r>
            <a:endParaRPr lang="ru-RU" sz="8000" b="1" dirty="0">
              <a:solidFill>
                <a:srgbClr val="063081"/>
              </a:solidFill>
              <a:latin typeface="Gilroy" pitchFamily="2" charset="0"/>
            </a:endParaRPr>
          </a:p>
        </p:txBody>
      </p:sp>
      <p:sp>
        <p:nvSpPr>
          <p:cNvPr id="69" name="TextBox 68"/>
          <p:cNvSpPr txBox="1"/>
          <p:nvPr userDrawn="1"/>
        </p:nvSpPr>
        <p:spPr>
          <a:xfrm>
            <a:off x="2028381" y="4228932"/>
            <a:ext cx="729687" cy="1323439"/>
          </a:xfrm>
          <a:prstGeom prst="rect">
            <a:avLst/>
          </a:prstGeom>
          <a:noFill/>
          <a:ln>
            <a:noFill/>
          </a:ln>
        </p:spPr>
        <p:txBody>
          <a:bodyPr wrap="none" rtlCol="0">
            <a:spAutoFit/>
          </a:bodyPr>
          <a:lstStyle/>
          <a:p>
            <a:r>
              <a:rPr lang="ru-RU" sz="8000" b="1" dirty="0">
                <a:solidFill>
                  <a:srgbClr val="063081"/>
                </a:solidFill>
                <a:latin typeface="Gilroy" pitchFamily="2" charset="0"/>
              </a:rPr>
              <a:t>2</a:t>
            </a:r>
            <a:endParaRPr lang="ru-RU" sz="8000" b="1" dirty="0">
              <a:solidFill>
                <a:srgbClr val="063081"/>
              </a:solidFill>
              <a:latin typeface="Gilroy" pitchFamily="2" charset="0"/>
            </a:endParaRPr>
          </a:p>
        </p:txBody>
      </p:sp>
      <p:sp>
        <p:nvSpPr>
          <p:cNvPr id="70" name="TextBox 69"/>
          <p:cNvSpPr txBox="1"/>
          <p:nvPr userDrawn="1"/>
        </p:nvSpPr>
        <p:spPr>
          <a:xfrm>
            <a:off x="4928097" y="4228932"/>
            <a:ext cx="779381" cy="1323439"/>
          </a:xfrm>
          <a:prstGeom prst="rect">
            <a:avLst/>
          </a:prstGeom>
          <a:noFill/>
          <a:ln>
            <a:noFill/>
          </a:ln>
        </p:spPr>
        <p:txBody>
          <a:bodyPr wrap="none" rtlCol="0">
            <a:spAutoFit/>
          </a:bodyPr>
          <a:lstStyle/>
          <a:p>
            <a:r>
              <a:rPr lang="ru-RU" sz="8000" b="1" dirty="0">
                <a:solidFill>
                  <a:srgbClr val="063081"/>
                </a:solidFill>
                <a:latin typeface="Gilroy" pitchFamily="2" charset="0"/>
              </a:rPr>
              <a:t>4</a:t>
            </a:r>
            <a:endParaRPr lang="ru-RU" sz="8000" b="1" dirty="0">
              <a:solidFill>
                <a:srgbClr val="063081"/>
              </a:solidFill>
              <a:latin typeface="Gilroy" pitchFamily="2" charset="0"/>
            </a:endParaRPr>
          </a:p>
        </p:txBody>
      </p:sp>
      <p:sp>
        <p:nvSpPr>
          <p:cNvPr id="71" name="TextBox 70"/>
          <p:cNvSpPr txBox="1"/>
          <p:nvPr userDrawn="1"/>
        </p:nvSpPr>
        <p:spPr>
          <a:xfrm>
            <a:off x="7826377" y="4228932"/>
            <a:ext cx="752129" cy="1323439"/>
          </a:xfrm>
          <a:prstGeom prst="rect">
            <a:avLst/>
          </a:prstGeom>
          <a:noFill/>
          <a:ln>
            <a:noFill/>
          </a:ln>
        </p:spPr>
        <p:txBody>
          <a:bodyPr wrap="none" rtlCol="0">
            <a:spAutoFit/>
          </a:bodyPr>
          <a:lstStyle/>
          <a:p>
            <a:r>
              <a:rPr lang="ru-RU" sz="8000" b="1" dirty="0">
                <a:solidFill>
                  <a:srgbClr val="063081"/>
                </a:solidFill>
                <a:latin typeface="Gilroy" pitchFamily="2" charset="0"/>
              </a:rPr>
              <a:t>6</a:t>
            </a:r>
            <a:endParaRPr lang="ru-RU" sz="8000" b="1" dirty="0">
              <a:solidFill>
                <a:srgbClr val="063081"/>
              </a:solidFill>
              <a:latin typeface="Gilroy" pitchFamily="2" charset="0"/>
            </a:endParaRPr>
          </a:p>
        </p:txBody>
      </p:sp>
      <p:sp>
        <p:nvSpPr>
          <p:cNvPr id="72" name="Скругленный прямоугольник 71"/>
          <p:cNvSpPr/>
          <p:nvPr userDrawn="1"/>
        </p:nvSpPr>
        <p:spPr>
          <a:xfrm>
            <a:off x="493900" y="1232662"/>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3378738" y="1232662"/>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Скругленный прямоугольник 73"/>
          <p:cNvSpPr/>
          <p:nvPr userDrawn="1"/>
        </p:nvSpPr>
        <p:spPr>
          <a:xfrm>
            <a:off x="6263576" y="1232662"/>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Скругленный прямоугольник 74"/>
          <p:cNvSpPr/>
          <p:nvPr userDrawn="1"/>
        </p:nvSpPr>
        <p:spPr>
          <a:xfrm>
            <a:off x="9148414" y="1232662"/>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Скругленный прямоугольник 75"/>
          <p:cNvSpPr/>
          <p:nvPr userDrawn="1"/>
        </p:nvSpPr>
        <p:spPr>
          <a:xfrm>
            <a:off x="1937859" y="4209364"/>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Скругленный прямоугольник 76"/>
          <p:cNvSpPr/>
          <p:nvPr userDrawn="1"/>
        </p:nvSpPr>
        <p:spPr>
          <a:xfrm>
            <a:off x="4826466" y="4209364"/>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Скругленный прямоугольник 77"/>
          <p:cNvSpPr/>
          <p:nvPr userDrawn="1"/>
        </p:nvSpPr>
        <p:spPr>
          <a:xfrm>
            <a:off x="7715073" y="4209364"/>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3475500" y="2203829"/>
            <a:ext cx="2009670" cy="860177"/>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sp>
        <p:nvSpPr>
          <p:cNvPr id="80" name="Текст 20"/>
          <p:cNvSpPr>
            <a:spLocks noGrp="1"/>
          </p:cNvSpPr>
          <p:nvPr>
            <p:ph type="body" sz="quarter" idx="16" hasCustomPrompt="1"/>
          </p:nvPr>
        </p:nvSpPr>
        <p:spPr>
          <a:xfrm>
            <a:off x="6360712" y="2203829"/>
            <a:ext cx="2009670" cy="860177"/>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sp>
        <p:nvSpPr>
          <p:cNvPr id="81" name="Текст 20"/>
          <p:cNvSpPr>
            <a:spLocks noGrp="1"/>
          </p:cNvSpPr>
          <p:nvPr>
            <p:ph type="body" sz="quarter" idx="17" hasCustomPrompt="1"/>
          </p:nvPr>
        </p:nvSpPr>
        <p:spPr>
          <a:xfrm>
            <a:off x="9233748" y="2203829"/>
            <a:ext cx="2009670" cy="860177"/>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sp>
        <p:nvSpPr>
          <p:cNvPr id="82" name="Текст 20"/>
          <p:cNvSpPr>
            <a:spLocks noGrp="1"/>
          </p:cNvSpPr>
          <p:nvPr>
            <p:ph type="body" sz="quarter" idx="18" hasCustomPrompt="1"/>
          </p:nvPr>
        </p:nvSpPr>
        <p:spPr>
          <a:xfrm>
            <a:off x="2003652" y="5311393"/>
            <a:ext cx="2009670" cy="739039"/>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sp>
        <p:nvSpPr>
          <p:cNvPr id="83" name="Текст 20"/>
          <p:cNvSpPr>
            <a:spLocks noGrp="1"/>
          </p:cNvSpPr>
          <p:nvPr>
            <p:ph type="body" sz="quarter" idx="19" hasCustomPrompt="1"/>
          </p:nvPr>
        </p:nvSpPr>
        <p:spPr>
          <a:xfrm>
            <a:off x="4919844" y="5311393"/>
            <a:ext cx="2009670" cy="739039"/>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sp>
        <p:nvSpPr>
          <p:cNvPr id="84" name="Текст 20"/>
          <p:cNvSpPr>
            <a:spLocks noGrp="1"/>
          </p:cNvSpPr>
          <p:nvPr>
            <p:ph type="body" sz="quarter" idx="20" hasCustomPrompt="1"/>
          </p:nvPr>
        </p:nvSpPr>
        <p:spPr>
          <a:xfrm>
            <a:off x="7793379" y="5311393"/>
            <a:ext cx="2009670" cy="739039"/>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grpSp>
        <p:nvGrpSpPr>
          <p:cNvPr id="85" name="Группа 84"/>
          <p:cNvGrpSpPr/>
          <p:nvPr userDrawn="1"/>
        </p:nvGrpSpPr>
        <p:grpSpPr>
          <a:xfrm>
            <a:off x="5227530" y="2833928"/>
            <a:ext cx="1328448" cy="1581752"/>
            <a:chOff x="2329578" y="2728686"/>
            <a:chExt cx="1328448" cy="1364343"/>
          </a:xfrm>
        </p:grpSpPr>
        <p:cxnSp>
          <p:nvCxnSpPr>
            <p:cNvPr id="86" name="Прямая соединительная линия 85"/>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88" name="Группа 87"/>
          <p:cNvGrpSpPr/>
          <p:nvPr userDrawn="1"/>
        </p:nvGrpSpPr>
        <p:grpSpPr>
          <a:xfrm>
            <a:off x="8119012" y="2833928"/>
            <a:ext cx="1328448" cy="1581752"/>
            <a:chOff x="2329578" y="2728686"/>
            <a:chExt cx="1328448" cy="1364343"/>
          </a:xfrm>
        </p:grpSpPr>
        <p:cxnSp>
          <p:nvCxnSpPr>
            <p:cNvPr id="89" name="Прямая соединительная линия 88"/>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59" name="Текст 20"/>
          <p:cNvSpPr>
            <a:spLocks noGrp="1"/>
          </p:cNvSpPr>
          <p:nvPr>
            <p:ph type="body" sz="quarter" idx="14" hasCustomPrompt="1"/>
          </p:nvPr>
        </p:nvSpPr>
        <p:spPr>
          <a:xfrm>
            <a:off x="704537" y="1839501"/>
            <a:ext cx="1844185"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grpSp>
        <p:nvGrpSpPr>
          <p:cNvPr id="40" name="Группа 39"/>
          <p:cNvGrpSpPr/>
          <p:nvPr userDrawn="1"/>
        </p:nvGrpSpPr>
        <p:grpSpPr>
          <a:xfrm>
            <a:off x="2373120" y="2833928"/>
            <a:ext cx="1328448" cy="1581752"/>
            <a:chOff x="2329578" y="2728686"/>
            <a:chExt cx="1328448" cy="1364343"/>
          </a:xfrm>
        </p:grpSpPr>
        <p:cxnSp>
          <p:nvCxnSpPr>
            <p:cNvPr id="41" name="Прямая соединительная линия 40"/>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userDrawn="1"/>
        </p:nvSpPr>
        <p:spPr>
          <a:xfrm>
            <a:off x="637919" y="1233805"/>
            <a:ext cx="362600" cy="646331"/>
          </a:xfrm>
          <a:prstGeom prst="rect">
            <a:avLst/>
          </a:prstGeom>
          <a:noFill/>
        </p:spPr>
        <p:txBody>
          <a:bodyPr wrap="none" rtlCol="0">
            <a:spAutoFit/>
          </a:bodyPr>
          <a:lstStyle/>
          <a:p>
            <a:r>
              <a:rPr lang="ru-RU" sz="3600" b="1" dirty="0">
                <a:solidFill>
                  <a:srgbClr val="EB006B"/>
                </a:solidFill>
                <a:latin typeface="Gilroy" pitchFamily="2" charset="0"/>
              </a:rPr>
              <a:t>1</a:t>
            </a:r>
            <a:endParaRPr lang="ru-RU" sz="3600" b="1" dirty="0">
              <a:solidFill>
                <a:srgbClr val="EB006B"/>
              </a:solidFill>
              <a:latin typeface="Gilroy" pitchFamily="2" charset="0"/>
            </a:endParaRPr>
          </a:p>
        </p:txBody>
      </p:sp>
      <p:sp>
        <p:nvSpPr>
          <p:cNvPr id="63" name="TextBox 62"/>
          <p:cNvSpPr txBox="1"/>
          <p:nvPr userDrawn="1"/>
        </p:nvSpPr>
        <p:spPr>
          <a:xfrm>
            <a:off x="3498928" y="1233805"/>
            <a:ext cx="436338" cy="646331"/>
          </a:xfrm>
          <a:prstGeom prst="rect">
            <a:avLst/>
          </a:prstGeom>
          <a:noFill/>
        </p:spPr>
        <p:txBody>
          <a:bodyPr wrap="none" rtlCol="0">
            <a:spAutoFit/>
          </a:bodyPr>
          <a:lstStyle/>
          <a:p>
            <a:r>
              <a:rPr lang="ru-RU" sz="3600" b="1" dirty="0">
                <a:solidFill>
                  <a:srgbClr val="EB006B"/>
                </a:solidFill>
                <a:latin typeface="Gilroy" pitchFamily="2" charset="0"/>
              </a:rPr>
              <a:t>3</a:t>
            </a:r>
            <a:endParaRPr lang="ru-RU" sz="3600" b="1" dirty="0">
              <a:solidFill>
                <a:srgbClr val="EB006B"/>
              </a:solidFill>
              <a:latin typeface="Gilroy" pitchFamily="2" charset="0"/>
            </a:endParaRPr>
          </a:p>
        </p:txBody>
      </p:sp>
      <p:sp>
        <p:nvSpPr>
          <p:cNvPr id="64" name="TextBox 63"/>
          <p:cNvSpPr txBox="1"/>
          <p:nvPr userDrawn="1"/>
        </p:nvSpPr>
        <p:spPr>
          <a:xfrm>
            <a:off x="6355308" y="1233805"/>
            <a:ext cx="437940" cy="646331"/>
          </a:xfrm>
          <a:prstGeom prst="rect">
            <a:avLst/>
          </a:prstGeom>
          <a:noFill/>
        </p:spPr>
        <p:txBody>
          <a:bodyPr wrap="none" rtlCol="0">
            <a:spAutoFit/>
          </a:bodyPr>
          <a:lstStyle/>
          <a:p>
            <a:r>
              <a:rPr lang="ru-RU" sz="3600" b="1" dirty="0">
                <a:solidFill>
                  <a:srgbClr val="EB006B"/>
                </a:solidFill>
                <a:latin typeface="Gilroy" pitchFamily="2" charset="0"/>
              </a:rPr>
              <a:t>5</a:t>
            </a:r>
            <a:endParaRPr lang="ru-RU" sz="3600" b="1" dirty="0">
              <a:solidFill>
                <a:srgbClr val="EB006B"/>
              </a:solidFill>
              <a:latin typeface="Gilroy" pitchFamily="2" charset="0"/>
            </a:endParaRPr>
          </a:p>
        </p:txBody>
      </p:sp>
      <p:sp>
        <p:nvSpPr>
          <p:cNvPr id="68" name="TextBox 67"/>
          <p:cNvSpPr txBox="1"/>
          <p:nvPr userDrawn="1"/>
        </p:nvSpPr>
        <p:spPr>
          <a:xfrm>
            <a:off x="9240146" y="1233805"/>
            <a:ext cx="410690" cy="646331"/>
          </a:xfrm>
          <a:prstGeom prst="rect">
            <a:avLst/>
          </a:prstGeom>
          <a:noFill/>
        </p:spPr>
        <p:txBody>
          <a:bodyPr wrap="none" rtlCol="0">
            <a:spAutoFit/>
          </a:bodyPr>
          <a:lstStyle/>
          <a:p>
            <a:r>
              <a:rPr lang="ru-RU" sz="3600" b="1" dirty="0">
                <a:solidFill>
                  <a:srgbClr val="EB006B"/>
                </a:solidFill>
                <a:latin typeface="Gilroy" pitchFamily="2" charset="0"/>
              </a:rPr>
              <a:t>7</a:t>
            </a:r>
            <a:endParaRPr lang="ru-RU" sz="3600" b="1" dirty="0">
              <a:solidFill>
                <a:srgbClr val="EB006B"/>
              </a:solidFill>
              <a:latin typeface="Gilroy" pitchFamily="2" charset="0"/>
            </a:endParaRPr>
          </a:p>
        </p:txBody>
      </p:sp>
      <p:sp>
        <p:nvSpPr>
          <p:cNvPr id="69" name="TextBox 68"/>
          <p:cNvSpPr txBox="1"/>
          <p:nvPr userDrawn="1"/>
        </p:nvSpPr>
        <p:spPr>
          <a:xfrm>
            <a:off x="2028381" y="4363842"/>
            <a:ext cx="429926" cy="646331"/>
          </a:xfrm>
          <a:prstGeom prst="rect">
            <a:avLst/>
          </a:prstGeom>
          <a:noFill/>
          <a:ln>
            <a:noFill/>
          </a:ln>
        </p:spPr>
        <p:txBody>
          <a:bodyPr wrap="none" rtlCol="0">
            <a:spAutoFit/>
          </a:bodyPr>
          <a:lstStyle/>
          <a:p>
            <a:r>
              <a:rPr lang="ru-RU" sz="3600" b="1" dirty="0">
                <a:solidFill>
                  <a:srgbClr val="EB006B"/>
                </a:solidFill>
                <a:latin typeface="Gilroy" pitchFamily="2" charset="0"/>
              </a:rPr>
              <a:t>2</a:t>
            </a:r>
            <a:endParaRPr lang="ru-RU" sz="3600" b="1" dirty="0">
              <a:solidFill>
                <a:srgbClr val="EB006B"/>
              </a:solidFill>
              <a:latin typeface="Gilroy" pitchFamily="2" charset="0"/>
            </a:endParaRPr>
          </a:p>
        </p:txBody>
      </p:sp>
      <p:sp>
        <p:nvSpPr>
          <p:cNvPr id="70" name="TextBox 69"/>
          <p:cNvSpPr txBox="1"/>
          <p:nvPr userDrawn="1"/>
        </p:nvSpPr>
        <p:spPr>
          <a:xfrm>
            <a:off x="4928097" y="4363842"/>
            <a:ext cx="452368" cy="646331"/>
          </a:xfrm>
          <a:prstGeom prst="rect">
            <a:avLst/>
          </a:prstGeom>
          <a:noFill/>
          <a:ln>
            <a:noFill/>
          </a:ln>
        </p:spPr>
        <p:txBody>
          <a:bodyPr wrap="none" rtlCol="0">
            <a:spAutoFit/>
          </a:bodyPr>
          <a:lstStyle/>
          <a:p>
            <a:r>
              <a:rPr lang="ru-RU" sz="3600" b="1" dirty="0">
                <a:solidFill>
                  <a:srgbClr val="EB006B"/>
                </a:solidFill>
                <a:latin typeface="Gilroy" pitchFamily="2" charset="0"/>
              </a:rPr>
              <a:t>4</a:t>
            </a:r>
            <a:endParaRPr lang="ru-RU" sz="3600" b="1" dirty="0">
              <a:solidFill>
                <a:srgbClr val="EB006B"/>
              </a:solidFill>
              <a:latin typeface="Gilroy" pitchFamily="2" charset="0"/>
            </a:endParaRPr>
          </a:p>
        </p:txBody>
      </p:sp>
      <p:sp>
        <p:nvSpPr>
          <p:cNvPr id="71" name="TextBox 70"/>
          <p:cNvSpPr txBox="1"/>
          <p:nvPr userDrawn="1"/>
        </p:nvSpPr>
        <p:spPr>
          <a:xfrm>
            <a:off x="7826377" y="4363842"/>
            <a:ext cx="439544" cy="646331"/>
          </a:xfrm>
          <a:prstGeom prst="rect">
            <a:avLst/>
          </a:prstGeom>
          <a:noFill/>
          <a:ln>
            <a:noFill/>
          </a:ln>
        </p:spPr>
        <p:txBody>
          <a:bodyPr wrap="none" rtlCol="0">
            <a:spAutoFit/>
          </a:bodyPr>
          <a:lstStyle/>
          <a:p>
            <a:r>
              <a:rPr lang="ru-RU" sz="3600" b="1" dirty="0">
                <a:solidFill>
                  <a:srgbClr val="EB006B"/>
                </a:solidFill>
                <a:latin typeface="Gilroy" pitchFamily="2" charset="0"/>
              </a:rPr>
              <a:t>6</a:t>
            </a:r>
            <a:endParaRPr lang="ru-RU" sz="3600" b="1" dirty="0">
              <a:solidFill>
                <a:srgbClr val="EB006B"/>
              </a:solidFill>
              <a:latin typeface="Gilroy" pitchFamily="2" charset="0"/>
            </a:endParaRPr>
          </a:p>
        </p:txBody>
      </p:sp>
      <p:sp>
        <p:nvSpPr>
          <p:cNvPr id="72" name="Скругленный прямоугольник 71"/>
          <p:cNvSpPr/>
          <p:nvPr userDrawn="1"/>
        </p:nvSpPr>
        <p:spPr>
          <a:xfrm>
            <a:off x="493900" y="1232662"/>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3378738" y="1232662"/>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Скругленный прямоугольник 73"/>
          <p:cNvSpPr/>
          <p:nvPr userDrawn="1"/>
        </p:nvSpPr>
        <p:spPr>
          <a:xfrm>
            <a:off x="6263576" y="1232662"/>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Скругленный прямоугольник 74"/>
          <p:cNvSpPr/>
          <p:nvPr userDrawn="1"/>
        </p:nvSpPr>
        <p:spPr>
          <a:xfrm>
            <a:off x="9148414" y="1232662"/>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Скругленный прямоугольник 75"/>
          <p:cNvSpPr/>
          <p:nvPr userDrawn="1"/>
        </p:nvSpPr>
        <p:spPr>
          <a:xfrm>
            <a:off x="1937859" y="4209364"/>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Скругленный прямоугольник 76"/>
          <p:cNvSpPr/>
          <p:nvPr userDrawn="1"/>
        </p:nvSpPr>
        <p:spPr>
          <a:xfrm>
            <a:off x="4826466" y="4209364"/>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Скругленный прямоугольник 77"/>
          <p:cNvSpPr/>
          <p:nvPr userDrawn="1"/>
        </p:nvSpPr>
        <p:spPr>
          <a:xfrm>
            <a:off x="7715073" y="4209364"/>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3596014" y="1839501"/>
            <a:ext cx="1844185"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0" name="Текст 20"/>
          <p:cNvSpPr>
            <a:spLocks noGrp="1"/>
          </p:cNvSpPr>
          <p:nvPr>
            <p:ph type="body" sz="quarter" idx="16" hasCustomPrompt="1"/>
          </p:nvPr>
        </p:nvSpPr>
        <p:spPr>
          <a:xfrm>
            <a:off x="6481226" y="1839501"/>
            <a:ext cx="1844185"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1" name="Текст 20"/>
          <p:cNvSpPr>
            <a:spLocks noGrp="1"/>
          </p:cNvSpPr>
          <p:nvPr>
            <p:ph type="body" sz="quarter" idx="17" hasCustomPrompt="1"/>
          </p:nvPr>
        </p:nvSpPr>
        <p:spPr>
          <a:xfrm>
            <a:off x="9354262" y="1839501"/>
            <a:ext cx="1844185"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2" name="Текст 20"/>
          <p:cNvSpPr>
            <a:spLocks noGrp="1"/>
          </p:cNvSpPr>
          <p:nvPr>
            <p:ph type="body" sz="quarter" idx="18" hasCustomPrompt="1"/>
          </p:nvPr>
        </p:nvSpPr>
        <p:spPr>
          <a:xfrm>
            <a:off x="2124166" y="4984725"/>
            <a:ext cx="1844185"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3" name="Текст 20"/>
          <p:cNvSpPr>
            <a:spLocks noGrp="1"/>
          </p:cNvSpPr>
          <p:nvPr>
            <p:ph type="body" sz="quarter" idx="19" hasCustomPrompt="1"/>
          </p:nvPr>
        </p:nvSpPr>
        <p:spPr>
          <a:xfrm>
            <a:off x="5040358" y="4984725"/>
            <a:ext cx="1844185"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4" name="Текст 20"/>
          <p:cNvSpPr>
            <a:spLocks noGrp="1"/>
          </p:cNvSpPr>
          <p:nvPr>
            <p:ph type="body" sz="quarter" idx="20" hasCustomPrompt="1"/>
          </p:nvPr>
        </p:nvSpPr>
        <p:spPr>
          <a:xfrm>
            <a:off x="7913893" y="4984725"/>
            <a:ext cx="1844185"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grpSp>
        <p:nvGrpSpPr>
          <p:cNvPr id="85" name="Группа 84"/>
          <p:cNvGrpSpPr/>
          <p:nvPr userDrawn="1"/>
        </p:nvGrpSpPr>
        <p:grpSpPr>
          <a:xfrm>
            <a:off x="5227530" y="2833928"/>
            <a:ext cx="1328448" cy="1581752"/>
            <a:chOff x="2329578" y="2728686"/>
            <a:chExt cx="1328448" cy="1364343"/>
          </a:xfrm>
        </p:grpSpPr>
        <p:cxnSp>
          <p:nvCxnSpPr>
            <p:cNvPr id="86" name="Прямая соединительная линия 85"/>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88" name="Группа 87"/>
          <p:cNvGrpSpPr/>
          <p:nvPr userDrawn="1"/>
        </p:nvGrpSpPr>
        <p:grpSpPr>
          <a:xfrm>
            <a:off x="8119012" y="2833928"/>
            <a:ext cx="1328448" cy="1581752"/>
            <a:chOff x="2329578" y="2728686"/>
            <a:chExt cx="1328448" cy="1364343"/>
          </a:xfrm>
        </p:grpSpPr>
        <p:cxnSp>
          <p:nvCxnSpPr>
            <p:cNvPr id="89" name="Прямая соединительная линия 88"/>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59" name="Текст 20"/>
          <p:cNvSpPr>
            <a:spLocks noGrp="1"/>
          </p:cNvSpPr>
          <p:nvPr>
            <p:ph type="body" sz="quarter" idx="14" hasCustomPrompt="1"/>
          </p:nvPr>
        </p:nvSpPr>
        <p:spPr>
          <a:xfrm>
            <a:off x="704537" y="1839501"/>
            <a:ext cx="217557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57" name="TextBox 56"/>
          <p:cNvSpPr txBox="1"/>
          <p:nvPr userDrawn="1"/>
        </p:nvSpPr>
        <p:spPr>
          <a:xfrm>
            <a:off x="637919" y="1233805"/>
            <a:ext cx="362600" cy="646331"/>
          </a:xfrm>
          <a:prstGeom prst="rect">
            <a:avLst/>
          </a:prstGeom>
          <a:noFill/>
        </p:spPr>
        <p:txBody>
          <a:bodyPr wrap="none" rtlCol="0">
            <a:spAutoFit/>
          </a:bodyPr>
          <a:lstStyle/>
          <a:p>
            <a:r>
              <a:rPr lang="ru-RU" sz="3600" b="1" dirty="0">
                <a:solidFill>
                  <a:srgbClr val="EB006B"/>
                </a:solidFill>
                <a:latin typeface="Gilroy" pitchFamily="2" charset="0"/>
              </a:rPr>
              <a:t>1</a:t>
            </a:r>
            <a:endParaRPr lang="ru-RU" sz="3600" b="1" dirty="0">
              <a:solidFill>
                <a:srgbClr val="EB006B"/>
              </a:solidFill>
              <a:latin typeface="Gilroy" pitchFamily="2" charset="0"/>
            </a:endParaRPr>
          </a:p>
        </p:txBody>
      </p:sp>
      <p:sp>
        <p:nvSpPr>
          <p:cNvPr id="63" name="TextBox 62"/>
          <p:cNvSpPr txBox="1"/>
          <p:nvPr userDrawn="1"/>
        </p:nvSpPr>
        <p:spPr>
          <a:xfrm>
            <a:off x="4111404" y="1233805"/>
            <a:ext cx="436338" cy="646331"/>
          </a:xfrm>
          <a:prstGeom prst="rect">
            <a:avLst/>
          </a:prstGeom>
          <a:noFill/>
        </p:spPr>
        <p:txBody>
          <a:bodyPr wrap="none" rtlCol="0">
            <a:spAutoFit/>
          </a:bodyPr>
          <a:lstStyle/>
          <a:p>
            <a:r>
              <a:rPr lang="ru-RU" sz="3600" b="1" dirty="0">
                <a:solidFill>
                  <a:srgbClr val="EB006B"/>
                </a:solidFill>
                <a:latin typeface="Gilroy" pitchFamily="2" charset="0"/>
              </a:rPr>
              <a:t>3</a:t>
            </a:r>
            <a:endParaRPr lang="ru-RU" sz="3600" b="1" dirty="0">
              <a:solidFill>
                <a:srgbClr val="EB006B"/>
              </a:solidFill>
              <a:latin typeface="Gilroy" pitchFamily="2" charset="0"/>
            </a:endParaRPr>
          </a:p>
        </p:txBody>
      </p:sp>
      <p:sp>
        <p:nvSpPr>
          <p:cNvPr id="64" name="TextBox 63"/>
          <p:cNvSpPr txBox="1"/>
          <p:nvPr userDrawn="1"/>
        </p:nvSpPr>
        <p:spPr>
          <a:xfrm>
            <a:off x="7541989" y="1233805"/>
            <a:ext cx="437940" cy="646331"/>
          </a:xfrm>
          <a:prstGeom prst="rect">
            <a:avLst/>
          </a:prstGeom>
          <a:noFill/>
        </p:spPr>
        <p:txBody>
          <a:bodyPr wrap="none" rtlCol="0">
            <a:spAutoFit/>
          </a:bodyPr>
          <a:lstStyle/>
          <a:p>
            <a:r>
              <a:rPr lang="ru-RU" sz="3600" b="1" dirty="0">
                <a:solidFill>
                  <a:srgbClr val="EB006B"/>
                </a:solidFill>
                <a:latin typeface="Gilroy" pitchFamily="2" charset="0"/>
              </a:rPr>
              <a:t>5</a:t>
            </a:r>
            <a:endParaRPr lang="ru-RU" sz="3600" b="1" dirty="0">
              <a:solidFill>
                <a:srgbClr val="EB006B"/>
              </a:solidFill>
              <a:latin typeface="Gilroy" pitchFamily="2" charset="0"/>
            </a:endParaRPr>
          </a:p>
        </p:txBody>
      </p:sp>
      <p:sp>
        <p:nvSpPr>
          <p:cNvPr id="69" name="TextBox 68"/>
          <p:cNvSpPr txBox="1"/>
          <p:nvPr userDrawn="1"/>
        </p:nvSpPr>
        <p:spPr>
          <a:xfrm>
            <a:off x="2314989" y="4363842"/>
            <a:ext cx="429926" cy="646331"/>
          </a:xfrm>
          <a:prstGeom prst="rect">
            <a:avLst/>
          </a:prstGeom>
          <a:noFill/>
          <a:ln>
            <a:noFill/>
          </a:ln>
        </p:spPr>
        <p:txBody>
          <a:bodyPr wrap="none" rtlCol="0">
            <a:spAutoFit/>
          </a:bodyPr>
          <a:lstStyle/>
          <a:p>
            <a:r>
              <a:rPr lang="ru-RU" sz="3600" b="1" dirty="0">
                <a:solidFill>
                  <a:srgbClr val="EB006B"/>
                </a:solidFill>
                <a:latin typeface="Gilroy" pitchFamily="2" charset="0"/>
              </a:rPr>
              <a:t>2</a:t>
            </a:r>
            <a:endParaRPr lang="ru-RU" sz="3600" b="1" dirty="0">
              <a:solidFill>
                <a:srgbClr val="EB006B"/>
              </a:solidFill>
              <a:latin typeface="Gilroy" pitchFamily="2" charset="0"/>
            </a:endParaRPr>
          </a:p>
        </p:txBody>
      </p:sp>
      <p:sp>
        <p:nvSpPr>
          <p:cNvPr id="70" name="TextBox 69"/>
          <p:cNvSpPr txBox="1"/>
          <p:nvPr userDrawn="1"/>
        </p:nvSpPr>
        <p:spPr>
          <a:xfrm>
            <a:off x="5827181" y="4363842"/>
            <a:ext cx="452368" cy="646331"/>
          </a:xfrm>
          <a:prstGeom prst="rect">
            <a:avLst/>
          </a:prstGeom>
          <a:noFill/>
          <a:ln>
            <a:noFill/>
          </a:ln>
        </p:spPr>
        <p:txBody>
          <a:bodyPr wrap="none" rtlCol="0">
            <a:spAutoFit/>
          </a:bodyPr>
          <a:lstStyle/>
          <a:p>
            <a:r>
              <a:rPr lang="ru-RU" sz="3600" b="1" dirty="0">
                <a:solidFill>
                  <a:srgbClr val="EB006B"/>
                </a:solidFill>
                <a:latin typeface="Gilroy" pitchFamily="2" charset="0"/>
              </a:rPr>
              <a:t>4</a:t>
            </a:r>
            <a:endParaRPr lang="ru-RU" sz="3600" b="1" dirty="0">
              <a:solidFill>
                <a:srgbClr val="EB006B"/>
              </a:solidFill>
              <a:latin typeface="Gilroy" pitchFamily="2" charset="0"/>
            </a:endParaRPr>
          </a:p>
        </p:txBody>
      </p:sp>
      <p:sp>
        <p:nvSpPr>
          <p:cNvPr id="71" name="TextBox 70"/>
          <p:cNvSpPr txBox="1"/>
          <p:nvPr userDrawn="1"/>
        </p:nvSpPr>
        <p:spPr>
          <a:xfrm>
            <a:off x="9299666" y="4363842"/>
            <a:ext cx="439544" cy="646331"/>
          </a:xfrm>
          <a:prstGeom prst="rect">
            <a:avLst/>
          </a:prstGeom>
          <a:noFill/>
          <a:ln>
            <a:noFill/>
          </a:ln>
        </p:spPr>
        <p:txBody>
          <a:bodyPr wrap="none" rtlCol="0">
            <a:spAutoFit/>
          </a:bodyPr>
          <a:lstStyle/>
          <a:p>
            <a:r>
              <a:rPr lang="ru-RU" sz="3600" b="1" dirty="0">
                <a:solidFill>
                  <a:srgbClr val="EB006B"/>
                </a:solidFill>
                <a:latin typeface="Gilroy" pitchFamily="2" charset="0"/>
              </a:rPr>
              <a:t>6</a:t>
            </a:r>
            <a:endParaRPr lang="ru-RU" sz="3600" b="1" dirty="0">
              <a:solidFill>
                <a:srgbClr val="EB006B"/>
              </a:solidFill>
              <a:latin typeface="Gilroy" pitchFamily="2" charset="0"/>
            </a:endParaRPr>
          </a:p>
        </p:txBody>
      </p:sp>
      <p:sp>
        <p:nvSpPr>
          <p:cNvPr id="72" name="Скругленный прямоугольник 71"/>
          <p:cNvSpPr/>
          <p:nvPr userDrawn="1"/>
        </p:nvSpPr>
        <p:spPr>
          <a:xfrm>
            <a:off x="493899" y="1232662"/>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3991213" y="1232662"/>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Скругленный прямоугольник 73"/>
          <p:cNvSpPr/>
          <p:nvPr userDrawn="1"/>
        </p:nvSpPr>
        <p:spPr>
          <a:xfrm>
            <a:off x="7450256" y="1232662"/>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Скругленный прямоугольник 75"/>
          <p:cNvSpPr/>
          <p:nvPr userDrawn="1"/>
        </p:nvSpPr>
        <p:spPr>
          <a:xfrm>
            <a:off x="2224466" y="4209364"/>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Скругленный прямоугольник 76"/>
          <p:cNvSpPr/>
          <p:nvPr userDrawn="1"/>
        </p:nvSpPr>
        <p:spPr>
          <a:xfrm>
            <a:off x="5725549" y="4209364"/>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Скругленный прямоугольник 77"/>
          <p:cNvSpPr/>
          <p:nvPr userDrawn="1"/>
        </p:nvSpPr>
        <p:spPr>
          <a:xfrm>
            <a:off x="9188361" y="4209364"/>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4208490" y="1839501"/>
            <a:ext cx="217557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0" name="Текст 20"/>
          <p:cNvSpPr>
            <a:spLocks noGrp="1"/>
          </p:cNvSpPr>
          <p:nvPr>
            <p:ph type="body" sz="quarter" idx="16" hasCustomPrompt="1"/>
          </p:nvPr>
        </p:nvSpPr>
        <p:spPr>
          <a:xfrm>
            <a:off x="7667907" y="1839501"/>
            <a:ext cx="217557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2" name="Текст 20"/>
          <p:cNvSpPr>
            <a:spLocks noGrp="1"/>
          </p:cNvSpPr>
          <p:nvPr>
            <p:ph type="body" sz="quarter" idx="18" hasCustomPrompt="1"/>
          </p:nvPr>
        </p:nvSpPr>
        <p:spPr>
          <a:xfrm>
            <a:off x="2410774" y="4984725"/>
            <a:ext cx="217557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3" name="Текст 20"/>
          <p:cNvSpPr>
            <a:spLocks noGrp="1"/>
          </p:cNvSpPr>
          <p:nvPr>
            <p:ph type="body" sz="quarter" idx="19" hasCustomPrompt="1"/>
          </p:nvPr>
        </p:nvSpPr>
        <p:spPr>
          <a:xfrm>
            <a:off x="5939442" y="4984725"/>
            <a:ext cx="217557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4" name="Текст 20"/>
          <p:cNvSpPr>
            <a:spLocks noGrp="1"/>
          </p:cNvSpPr>
          <p:nvPr>
            <p:ph type="body" sz="quarter" idx="20" hasCustomPrompt="1"/>
          </p:nvPr>
        </p:nvSpPr>
        <p:spPr>
          <a:xfrm>
            <a:off x="9387182" y="4984725"/>
            <a:ext cx="217557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cxnSp>
        <p:nvCxnSpPr>
          <p:cNvPr id="41" name="Прямая соединительная линия 40"/>
          <p:cNvCxnSpPr/>
          <p:nvPr userDrawn="1"/>
        </p:nvCxnSpPr>
        <p:spPr>
          <a:xfrm>
            <a:off x="2687024"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userDrawn="1"/>
        </p:nvCxnSpPr>
        <p:spPr>
          <a:xfrm>
            <a:off x="4479502"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userDrawn="1"/>
        </p:nvCxnSpPr>
        <p:spPr>
          <a:xfrm>
            <a:off x="6126614"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userDrawn="1"/>
        </p:nvCxnSpPr>
        <p:spPr>
          <a:xfrm>
            <a:off x="7957018"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userDrawn="1"/>
        </p:nvCxnSpPr>
        <p:spPr>
          <a:xfrm>
            <a:off x="9592301"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59" name="Текст 20"/>
          <p:cNvSpPr>
            <a:spLocks noGrp="1"/>
          </p:cNvSpPr>
          <p:nvPr>
            <p:ph type="body" sz="quarter" idx="14" hasCustomPrompt="1"/>
          </p:nvPr>
        </p:nvSpPr>
        <p:spPr>
          <a:xfrm>
            <a:off x="704537" y="1839501"/>
            <a:ext cx="256093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57" name="TextBox 56"/>
          <p:cNvSpPr txBox="1"/>
          <p:nvPr userDrawn="1"/>
        </p:nvSpPr>
        <p:spPr>
          <a:xfrm>
            <a:off x="275968" y="1233805"/>
            <a:ext cx="426827" cy="646331"/>
          </a:xfrm>
          <a:prstGeom prst="rect">
            <a:avLst/>
          </a:prstGeom>
          <a:noFill/>
        </p:spPr>
        <p:txBody>
          <a:bodyPr wrap="square" rtlCol="0">
            <a:spAutoFit/>
          </a:bodyPr>
          <a:lstStyle/>
          <a:p>
            <a:r>
              <a:rPr lang="ru-RU" sz="3600" b="1" dirty="0">
                <a:solidFill>
                  <a:srgbClr val="EB006B"/>
                </a:solidFill>
                <a:latin typeface="Gilroy" pitchFamily="2" charset="0"/>
              </a:rPr>
              <a:t>1</a:t>
            </a:r>
            <a:endParaRPr lang="ru-RU" sz="3600" b="1" dirty="0">
              <a:solidFill>
                <a:srgbClr val="EB006B"/>
              </a:solidFill>
              <a:latin typeface="Gilroy" pitchFamily="2" charset="0"/>
            </a:endParaRPr>
          </a:p>
        </p:txBody>
      </p:sp>
      <p:sp>
        <p:nvSpPr>
          <p:cNvPr id="63" name="TextBox 62"/>
          <p:cNvSpPr txBox="1"/>
          <p:nvPr userDrawn="1"/>
        </p:nvSpPr>
        <p:spPr>
          <a:xfrm>
            <a:off x="4353808" y="1233805"/>
            <a:ext cx="513627" cy="645160"/>
          </a:xfrm>
          <a:prstGeom prst="rect">
            <a:avLst/>
          </a:prstGeom>
          <a:noFill/>
        </p:spPr>
        <p:txBody>
          <a:bodyPr wrap="square" rtlCol="0">
            <a:spAutoFit/>
          </a:bodyPr>
          <a:lstStyle/>
          <a:p>
            <a:r>
              <a:rPr lang="en-US" altLang="ru-RU" sz="3600" b="1" dirty="0">
                <a:solidFill>
                  <a:srgbClr val="EB006B"/>
                </a:solidFill>
                <a:latin typeface="Gilroy" pitchFamily="2" charset="0"/>
              </a:rPr>
              <a:t>2</a:t>
            </a:r>
            <a:endParaRPr lang="en-US" altLang="ru-RU" sz="3600" b="1" dirty="0">
              <a:solidFill>
                <a:srgbClr val="EB006B"/>
              </a:solidFill>
              <a:latin typeface="Gilroy" pitchFamily="2" charset="0"/>
            </a:endParaRPr>
          </a:p>
        </p:txBody>
      </p:sp>
      <p:sp>
        <p:nvSpPr>
          <p:cNvPr id="64" name="TextBox 63"/>
          <p:cNvSpPr txBox="1"/>
          <p:nvPr userDrawn="1"/>
        </p:nvSpPr>
        <p:spPr>
          <a:xfrm>
            <a:off x="8322245" y="1233805"/>
            <a:ext cx="515512" cy="645160"/>
          </a:xfrm>
          <a:prstGeom prst="rect">
            <a:avLst/>
          </a:prstGeom>
          <a:noFill/>
        </p:spPr>
        <p:txBody>
          <a:bodyPr wrap="square" rtlCol="0">
            <a:spAutoFit/>
          </a:bodyPr>
          <a:lstStyle/>
          <a:p>
            <a:r>
              <a:rPr lang="en-US" altLang="ru-RU" sz="3600" b="1" dirty="0">
                <a:solidFill>
                  <a:srgbClr val="EB006B"/>
                </a:solidFill>
                <a:latin typeface="Gilroy" pitchFamily="2" charset="0"/>
              </a:rPr>
              <a:t>3</a:t>
            </a:r>
            <a:endParaRPr lang="en-US" altLang="ru-RU" sz="3600" b="1" dirty="0">
              <a:solidFill>
                <a:srgbClr val="EB006B"/>
              </a:solidFill>
              <a:latin typeface="Gilroy" pitchFamily="2" charset="0"/>
            </a:endParaRPr>
          </a:p>
        </p:txBody>
      </p:sp>
      <p:sp>
        <p:nvSpPr>
          <p:cNvPr id="69" name="TextBox 68"/>
          <p:cNvSpPr txBox="1"/>
          <p:nvPr userDrawn="1"/>
        </p:nvSpPr>
        <p:spPr>
          <a:xfrm>
            <a:off x="1952027" y="4210807"/>
            <a:ext cx="506079" cy="645160"/>
          </a:xfrm>
          <a:prstGeom prst="rect">
            <a:avLst/>
          </a:prstGeom>
          <a:noFill/>
          <a:ln>
            <a:noFill/>
          </a:ln>
        </p:spPr>
        <p:txBody>
          <a:bodyPr wrap="square" rtlCol="0">
            <a:spAutoFit/>
          </a:bodyPr>
          <a:lstStyle/>
          <a:p>
            <a:r>
              <a:rPr lang="en-US" altLang="ru-RU" sz="3600" b="1" dirty="0">
                <a:solidFill>
                  <a:srgbClr val="EB006B"/>
                </a:solidFill>
                <a:latin typeface="Gilroy" pitchFamily="2" charset="0"/>
              </a:rPr>
              <a:t>4</a:t>
            </a:r>
            <a:endParaRPr lang="en-US" altLang="ru-RU" sz="3600" b="1" dirty="0">
              <a:solidFill>
                <a:srgbClr val="EB006B"/>
              </a:solidFill>
              <a:latin typeface="Gilroy" pitchFamily="2" charset="0"/>
            </a:endParaRPr>
          </a:p>
        </p:txBody>
      </p:sp>
      <p:sp>
        <p:nvSpPr>
          <p:cNvPr id="70" name="TextBox 69"/>
          <p:cNvSpPr txBox="1"/>
          <p:nvPr userDrawn="1"/>
        </p:nvSpPr>
        <p:spPr>
          <a:xfrm>
            <a:off x="6679085" y="4210807"/>
            <a:ext cx="532496" cy="645160"/>
          </a:xfrm>
          <a:prstGeom prst="rect">
            <a:avLst/>
          </a:prstGeom>
          <a:noFill/>
          <a:ln>
            <a:noFill/>
          </a:ln>
        </p:spPr>
        <p:txBody>
          <a:bodyPr wrap="square" rtlCol="0">
            <a:spAutoFit/>
          </a:bodyPr>
          <a:lstStyle/>
          <a:p>
            <a:r>
              <a:rPr lang="en-US" altLang="ru-RU" sz="3600" b="1" dirty="0">
                <a:solidFill>
                  <a:srgbClr val="EB006B"/>
                </a:solidFill>
                <a:latin typeface="Gilroy" pitchFamily="2" charset="0"/>
              </a:rPr>
              <a:t>5</a:t>
            </a:r>
            <a:endParaRPr lang="en-US" altLang="ru-RU" sz="3600" b="1" dirty="0">
              <a:solidFill>
                <a:srgbClr val="EB006B"/>
              </a:solidFill>
              <a:latin typeface="Gilroy" pitchFamily="2" charset="0"/>
            </a:endParaRPr>
          </a:p>
        </p:txBody>
      </p:sp>
      <p:sp>
        <p:nvSpPr>
          <p:cNvPr id="72" name="Скругленный прямоугольник 71"/>
          <p:cNvSpPr/>
          <p:nvPr userDrawn="1"/>
        </p:nvSpPr>
        <p:spPr>
          <a:xfrm>
            <a:off x="165604" y="1233932"/>
            <a:ext cx="3840480" cy="27432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4172023" y="1233932"/>
            <a:ext cx="3840480" cy="27432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Скругленный прямоугольник 73"/>
          <p:cNvSpPr/>
          <p:nvPr userDrawn="1"/>
        </p:nvSpPr>
        <p:spPr>
          <a:xfrm>
            <a:off x="8168917" y="1233932"/>
            <a:ext cx="3840480" cy="27432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Скругленный прямоугольник 75"/>
          <p:cNvSpPr/>
          <p:nvPr userDrawn="1"/>
        </p:nvSpPr>
        <p:spPr>
          <a:xfrm>
            <a:off x="1911670" y="4210634"/>
            <a:ext cx="3749040" cy="237744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Скругленный прямоугольник 76"/>
          <p:cNvSpPr/>
          <p:nvPr userDrawn="1"/>
        </p:nvSpPr>
        <p:spPr>
          <a:xfrm>
            <a:off x="6563483" y="4210634"/>
            <a:ext cx="3749040" cy="237744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4631870" y="1839501"/>
            <a:ext cx="256093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0" name="Текст 20"/>
          <p:cNvSpPr>
            <a:spLocks noGrp="1"/>
          </p:cNvSpPr>
          <p:nvPr>
            <p:ph type="body" sz="quarter" idx="16" hasCustomPrompt="1"/>
          </p:nvPr>
        </p:nvSpPr>
        <p:spPr>
          <a:xfrm>
            <a:off x="8552938" y="1839501"/>
            <a:ext cx="256093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2" name="Текст 20"/>
          <p:cNvSpPr>
            <a:spLocks noGrp="1"/>
          </p:cNvSpPr>
          <p:nvPr>
            <p:ph type="body" sz="quarter" idx="18" hasCustomPrompt="1"/>
          </p:nvPr>
        </p:nvSpPr>
        <p:spPr>
          <a:xfrm>
            <a:off x="2588198" y="4998373"/>
            <a:ext cx="256093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3" name="Текст 20"/>
          <p:cNvSpPr>
            <a:spLocks noGrp="1"/>
          </p:cNvSpPr>
          <p:nvPr>
            <p:ph type="body" sz="quarter" idx="19" hasCustomPrompt="1"/>
          </p:nvPr>
        </p:nvSpPr>
        <p:spPr>
          <a:xfrm>
            <a:off x="6648471" y="4998373"/>
            <a:ext cx="256093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3" name="Текст 12"/>
          <p:cNvSpPr>
            <a:spLocks noGrp="1"/>
          </p:cNvSpPr>
          <p:nvPr>
            <p:ph type="body" sz="quarter" idx="15" hasCustomPrompt="1"/>
          </p:nvPr>
        </p:nvSpPr>
        <p:spPr>
          <a:xfrm>
            <a:off x="517526" y="1475871"/>
            <a:ext cx="10799762" cy="3592075"/>
          </a:xfrm>
        </p:spPr>
        <p:txBody>
          <a:bodyPr lIns="0" tIns="0" rIns="0" bIns="0">
            <a:normAutofit/>
          </a:bodyPr>
          <a:lstStyle>
            <a:lvl1pPr marL="0" indent="0">
              <a:lnSpc>
                <a:spcPct val="100000"/>
              </a:lnSpc>
              <a:buNone/>
              <a:defRPr sz="28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Базовый слайд. Свободное расположение текста. Главное выделяется обводкой. Максимально крупный размер шрифта</a:t>
            </a:r>
            <a:endParaRPr lang="ru-RU" dirty="0"/>
          </a:p>
        </p:txBody>
      </p:sp>
      <p:sp>
        <p:nvSpPr>
          <p:cNvPr id="4" name="Овал 3"/>
          <p:cNvSpPr/>
          <p:nvPr userDrawn="1"/>
        </p:nvSpPr>
        <p:spPr>
          <a:xfrm>
            <a:off x="7972673" y="99384"/>
            <a:ext cx="887696" cy="887696"/>
          </a:xfrm>
          <a:prstGeom prst="ellipse">
            <a:avLst/>
          </a:prstGeom>
          <a:gradFill flip="none" rotWithShape="0">
            <a:gsLst>
              <a:gs pos="0">
                <a:srgbClr val="185ED8">
                  <a:alpha val="21622"/>
                </a:srgbClr>
              </a:gs>
              <a:gs pos="100000">
                <a:srgbClr val="EBB5CA"/>
              </a:gs>
            </a:gsLst>
            <a:lin ang="10800000" scaled="1"/>
            <a:tileRect/>
          </a:gradFill>
          <a:ln>
            <a:noFill/>
          </a:ln>
          <a:effectLst>
            <a:softEdge rad="27016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userDrawn="1"/>
        </p:nvSpPr>
        <p:spPr>
          <a:xfrm>
            <a:off x="517358" y="4478249"/>
            <a:ext cx="2379751" cy="2379751"/>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Рисунок 17"/>
          <p:cNvSpPr/>
          <p:nvPr userDrawn="1"/>
        </p:nvSpPr>
        <p:spPr>
          <a:xfrm>
            <a:off x="10341904" y="4219253"/>
            <a:ext cx="1864843" cy="2642366"/>
          </a:xfrm>
          <a:custGeom>
            <a:avLst/>
            <a:gdLst>
              <a:gd name="connsiteX0" fmla="*/ -434 w 1651000"/>
              <a:gd name="connsiteY0" fmla="*/ 2334287 h 2339364"/>
              <a:gd name="connsiteX1" fmla="*/ -434 w 1651000"/>
              <a:gd name="connsiteY1" fmla="*/ 2339037 h 2339364"/>
              <a:gd name="connsiteX2" fmla="*/ 1650566 w 1651000"/>
              <a:gd name="connsiteY2" fmla="*/ 2339037 h 2339364"/>
              <a:gd name="connsiteX3" fmla="*/ 1650566 w 1651000"/>
              <a:gd name="connsiteY3" fmla="*/ -328 h 2339364"/>
              <a:gd name="connsiteX4" fmla="*/ -434 w 1651000"/>
              <a:gd name="connsiteY4" fmla="*/ 2334287 h 233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2339364">
                <a:moveTo>
                  <a:pt x="-434" y="2334287"/>
                </a:moveTo>
                <a:cubicBezTo>
                  <a:pt x="-434" y="2335902"/>
                  <a:pt x="-434" y="2337422"/>
                  <a:pt x="-434" y="2339037"/>
                </a:cubicBezTo>
                <a:lnTo>
                  <a:pt x="1650566" y="2339037"/>
                </a:lnTo>
                <a:lnTo>
                  <a:pt x="1650566" y="-328"/>
                </a:lnTo>
                <a:cubicBezTo>
                  <a:pt x="688906" y="338508"/>
                  <a:pt x="-434" y="1256130"/>
                  <a:pt x="-434" y="2334287"/>
                </a:cubicBezTo>
                <a:close/>
              </a:path>
            </a:pathLst>
          </a:custGeom>
          <a:gradFill>
            <a:gsLst>
              <a:gs pos="0">
                <a:srgbClr val="185ED8">
                  <a:alpha val="12000"/>
                </a:srgbClr>
              </a:gs>
              <a:gs pos="100000">
                <a:srgbClr val="EBB5CA">
                  <a:alpha val="27978"/>
                </a:srgbClr>
              </a:gs>
            </a:gsLst>
            <a:lin ang="10800000" scaled="1"/>
          </a:gradFill>
          <a:ln w="9470" cap="flat">
            <a:noFill/>
            <a:prstDash val="solid"/>
            <a:miter/>
          </a:ln>
        </p:spPr>
        <p:txBody>
          <a:bodyPr rtlCol="0" anchor="ctr"/>
          <a:lstStyle/>
          <a:p>
            <a:endParaRPr lang="ru-RU"/>
          </a:p>
        </p:txBody>
      </p:sp>
      <p:pic>
        <p:nvPicPr>
          <p:cNvPr id="7"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59" name="Текст 20"/>
          <p:cNvSpPr>
            <a:spLocks noGrp="1"/>
          </p:cNvSpPr>
          <p:nvPr>
            <p:ph type="body" sz="quarter" idx="14" hasCustomPrompt="1"/>
          </p:nvPr>
        </p:nvSpPr>
        <p:spPr>
          <a:xfrm>
            <a:off x="704537" y="1839501"/>
            <a:ext cx="312186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57" name="TextBox 56"/>
          <p:cNvSpPr txBox="1"/>
          <p:nvPr userDrawn="1"/>
        </p:nvSpPr>
        <p:spPr>
          <a:xfrm>
            <a:off x="637918" y="1233805"/>
            <a:ext cx="520316" cy="646331"/>
          </a:xfrm>
          <a:prstGeom prst="rect">
            <a:avLst/>
          </a:prstGeom>
          <a:noFill/>
        </p:spPr>
        <p:txBody>
          <a:bodyPr wrap="square" rtlCol="0">
            <a:spAutoFit/>
          </a:bodyPr>
          <a:lstStyle/>
          <a:p>
            <a:r>
              <a:rPr lang="ru-RU" sz="3600" b="1" dirty="0">
                <a:solidFill>
                  <a:srgbClr val="EB006B"/>
                </a:solidFill>
                <a:latin typeface="Gilroy" pitchFamily="2" charset="0"/>
              </a:rPr>
              <a:t>1</a:t>
            </a:r>
            <a:endParaRPr lang="ru-RU" sz="3600" b="1" dirty="0">
              <a:solidFill>
                <a:srgbClr val="EB006B"/>
              </a:solidFill>
              <a:latin typeface="Gilroy" pitchFamily="2" charset="0"/>
            </a:endParaRPr>
          </a:p>
        </p:txBody>
      </p:sp>
      <p:sp>
        <p:nvSpPr>
          <p:cNvPr id="63" name="TextBox 62"/>
          <p:cNvSpPr txBox="1"/>
          <p:nvPr userDrawn="1"/>
        </p:nvSpPr>
        <p:spPr>
          <a:xfrm>
            <a:off x="5430471" y="1233805"/>
            <a:ext cx="626129" cy="646331"/>
          </a:xfrm>
          <a:prstGeom prst="rect">
            <a:avLst/>
          </a:prstGeom>
          <a:noFill/>
        </p:spPr>
        <p:txBody>
          <a:bodyPr wrap="square" rtlCol="0">
            <a:spAutoFit/>
          </a:bodyPr>
          <a:lstStyle/>
          <a:p>
            <a:r>
              <a:rPr lang="ru-RU" sz="3600" b="1" dirty="0">
                <a:solidFill>
                  <a:srgbClr val="EB006B"/>
                </a:solidFill>
                <a:latin typeface="Gilroy" pitchFamily="2" charset="0"/>
              </a:rPr>
              <a:t>3</a:t>
            </a:r>
            <a:endParaRPr lang="ru-RU" sz="3600" b="1" dirty="0">
              <a:solidFill>
                <a:srgbClr val="EB006B"/>
              </a:solidFill>
              <a:latin typeface="Gilroy" pitchFamily="2" charset="0"/>
            </a:endParaRPr>
          </a:p>
        </p:txBody>
      </p:sp>
      <p:sp>
        <p:nvSpPr>
          <p:cNvPr id="69" name="TextBox 68"/>
          <p:cNvSpPr txBox="1"/>
          <p:nvPr userDrawn="1"/>
        </p:nvSpPr>
        <p:spPr>
          <a:xfrm>
            <a:off x="3053145" y="4363842"/>
            <a:ext cx="616927" cy="646331"/>
          </a:xfrm>
          <a:prstGeom prst="rect">
            <a:avLst/>
          </a:prstGeom>
          <a:noFill/>
          <a:ln>
            <a:noFill/>
          </a:ln>
        </p:spPr>
        <p:txBody>
          <a:bodyPr wrap="square" rtlCol="0">
            <a:spAutoFit/>
          </a:bodyPr>
          <a:lstStyle/>
          <a:p>
            <a:r>
              <a:rPr lang="ru-RU" sz="3600" b="1" dirty="0">
                <a:solidFill>
                  <a:srgbClr val="EB006B"/>
                </a:solidFill>
                <a:latin typeface="Gilroy" pitchFamily="2" charset="0"/>
              </a:rPr>
              <a:t>2</a:t>
            </a:r>
            <a:endParaRPr lang="ru-RU" sz="3600" b="1" dirty="0">
              <a:solidFill>
                <a:srgbClr val="EB006B"/>
              </a:solidFill>
              <a:latin typeface="Gilroy" pitchFamily="2" charset="0"/>
            </a:endParaRPr>
          </a:p>
        </p:txBody>
      </p:sp>
      <p:sp>
        <p:nvSpPr>
          <p:cNvPr id="70" name="TextBox 69"/>
          <p:cNvSpPr txBox="1"/>
          <p:nvPr userDrawn="1"/>
        </p:nvSpPr>
        <p:spPr>
          <a:xfrm>
            <a:off x="7921491" y="4363842"/>
            <a:ext cx="649131" cy="646331"/>
          </a:xfrm>
          <a:prstGeom prst="rect">
            <a:avLst/>
          </a:prstGeom>
          <a:noFill/>
          <a:ln>
            <a:noFill/>
          </a:ln>
        </p:spPr>
        <p:txBody>
          <a:bodyPr wrap="square" rtlCol="0">
            <a:spAutoFit/>
          </a:bodyPr>
          <a:lstStyle/>
          <a:p>
            <a:r>
              <a:rPr lang="ru-RU" sz="3600" b="1" dirty="0">
                <a:solidFill>
                  <a:srgbClr val="EB006B"/>
                </a:solidFill>
                <a:latin typeface="Gilroy" pitchFamily="2" charset="0"/>
              </a:rPr>
              <a:t>4</a:t>
            </a:r>
            <a:endParaRPr lang="ru-RU" sz="3600" b="1" dirty="0">
              <a:solidFill>
                <a:srgbClr val="EB006B"/>
              </a:solidFill>
              <a:latin typeface="Gilroy" pitchFamily="2" charset="0"/>
            </a:endParaRPr>
          </a:p>
        </p:txBody>
      </p:sp>
      <p:sp>
        <p:nvSpPr>
          <p:cNvPr id="72" name="Скругленный прямоугольник 71"/>
          <p:cNvSpPr/>
          <p:nvPr userDrawn="1"/>
        </p:nvSpPr>
        <p:spPr>
          <a:xfrm>
            <a:off x="493899" y="1232662"/>
            <a:ext cx="3678528"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5310281" y="1232662"/>
            <a:ext cx="3678528"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Скругленный прямоугольник 75"/>
          <p:cNvSpPr/>
          <p:nvPr userDrawn="1"/>
        </p:nvSpPr>
        <p:spPr>
          <a:xfrm>
            <a:off x="2962623" y="4209364"/>
            <a:ext cx="3678528"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Скругленный прямоугольник 76"/>
          <p:cNvSpPr/>
          <p:nvPr userDrawn="1"/>
        </p:nvSpPr>
        <p:spPr>
          <a:xfrm>
            <a:off x="7819860" y="4209364"/>
            <a:ext cx="3678528"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5527558" y="1839501"/>
            <a:ext cx="312186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2" name="Текст 20"/>
          <p:cNvSpPr>
            <a:spLocks noGrp="1"/>
          </p:cNvSpPr>
          <p:nvPr>
            <p:ph type="body" sz="quarter" idx="18" hasCustomPrompt="1"/>
          </p:nvPr>
        </p:nvSpPr>
        <p:spPr>
          <a:xfrm>
            <a:off x="3148931" y="4998373"/>
            <a:ext cx="312186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3" name="Текст 20"/>
          <p:cNvSpPr>
            <a:spLocks noGrp="1"/>
          </p:cNvSpPr>
          <p:nvPr>
            <p:ph type="body" sz="quarter" idx="19" hasCustomPrompt="1"/>
          </p:nvPr>
        </p:nvSpPr>
        <p:spPr>
          <a:xfrm>
            <a:off x="8033753" y="4998373"/>
            <a:ext cx="312186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cxnSp>
        <p:nvCxnSpPr>
          <p:cNvPr id="41" name="Прямая соединительная линия 40"/>
          <p:cNvCxnSpPr/>
          <p:nvPr userDrawn="1"/>
        </p:nvCxnSpPr>
        <p:spPr>
          <a:xfrm>
            <a:off x="3635998"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userDrawn="1"/>
        </p:nvCxnSpPr>
        <p:spPr>
          <a:xfrm>
            <a:off x="5988360"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userDrawn="1"/>
        </p:nvCxnSpPr>
        <p:spPr>
          <a:xfrm>
            <a:off x="8445729"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59" name="Текст 20"/>
          <p:cNvSpPr>
            <a:spLocks noGrp="1"/>
          </p:cNvSpPr>
          <p:nvPr>
            <p:ph type="body" sz="quarter" idx="14" hasCustomPrompt="1"/>
          </p:nvPr>
        </p:nvSpPr>
        <p:spPr>
          <a:xfrm>
            <a:off x="881962" y="2934269"/>
            <a:ext cx="2348736" cy="1577233"/>
          </a:xfrm>
        </p:spPr>
        <p:txBody>
          <a:bodyPr lIns="0" tIns="0" rIns="0" bIns="0" anchor="t">
            <a:normAutofit/>
          </a:bodyPr>
          <a:lstStyle>
            <a:lvl1pPr marL="0" indent="0">
              <a:lnSpc>
                <a:spcPct val="100000"/>
              </a:lnSpc>
              <a:buFontTx/>
              <a:buNone/>
              <a:defRPr sz="1600" b="0" i="0">
                <a:solidFill>
                  <a:schemeClr val="tx1"/>
                </a:solidFill>
                <a:latin typeface="Gilroy" pitchFamily="2" charset="0"/>
              </a:defRPr>
            </a:lvl1pPr>
          </a:lstStyle>
          <a:p>
            <a:pPr lvl="0"/>
            <a:r>
              <a:rPr lang="ru-RU" dirty="0"/>
              <a:t>Короткое описание пункта</a:t>
            </a:r>
            <a:endParaRPr lang="ru-RU" dirty="0"/>
          </a:p>
        </p:txBody>
      </p:sp>
      <p:sp>
        <p:nvSpPr>
          <p:cNvPr id="57" name="TextBox 56"/>
          <p:cNvSpPr txBox="1"/>
          <p:nvPr userDrawn="1"/>
        </p:nvSpPr>
        <p:spPr>
          <a:xfrm>
            <a:off x="815343" y="2120909"/>
            <a:ext cx="404008" cy="923330"/>
          </a:xfrm>
          <a:prstGeom prst="rect">
            <a:avLst/>
          </a:prstGeom>
          <a:noFill/>
        </p:spPr>
        <p:txBody>
          <a:bodyPr wrap="square" rtlCol="0">
            <a:spAutoFit/>
          </a:bodyPr>
          <a:lstStyle/>
          <a:p>
            <a:r>
              <a:rPr lang="ru-RU" sz="5400" b="1" dirty="0">
                <a:solidFill>
                  <a:srgbClr val="EB006B"/>
                </a:solidFill>
                <a:latin typeface="Gilroy" pitchFamily="2" charset="0"/>
              </a:rPr>
              <a:t>1</a:t>
            </a:r>
            <a:endParaRPr lang="ru-RU" sz="5400" b="1" dirty="0">
              <a:solidFill>
                <a:srgbClr val="EB006B"/>
              </a:solidFill>
              <a:latin typeface="Gilroy" pitchFamily="2" charset="0"/>
            </a:endParaRPr>
          </a:p>
        </p:txBody>
      </p:sp>
      <p:sp>
        <p:nvSpPr>
          <p:cNvPr id="63" name="TextBox 62"/>
          <p:cNvSpPr txBox="1"/>
          <p:nvPr userDrawn="1"/>
        </p:nvSpPr>
        <p:spPr>
          <a:xfrm>
            <a:off x="4712208" y="2120909"/>
            <a:ext cx="486168" cy="923330"/>
          </a:xfrm>
          <a:prstGeom prst="rect">
            <a:avLst/>
          </a:prstGeom>
          <a:noFill/>
        </p:spPr>
        <p:txBody>
          <a:bodyPr wrap="square" rtlCol="0">
            <a:spAutoFit/>
          </a:bodyPr>
          <a:lstStyle/>
          <a:p>
            <a:r>
              <a:rPr lang="ru-RU" sz="5400" b="1" dirty="0">
                <a:solidFill>
                  <a:srgbClr val="EB006B"/>
                </a:solidFill>
                <a:latin typeface="Gilroy" pitchFamily="2" charset="0"/>
              </a:rPr>
              <a:t>2</a:t>
            </a:r>
            <a:endParaRPr lang="ru-RU" sz="5400" b="1" dirty="0">
              <a:solidFill>
                <a:srgbClr val="EB006B"/>
              </a:solidFill>
              <a:latin typeface="Gilroy" pitchFamily="2" charset="0"/>
            </a:endParaRPr>
          </a:p>
        </p:txBody>
      </p:sp>
      <p:sp>
        <p:nvSpPr>
          <p:cNvPr id="64" name="TextBox 63"/>
          <p:cNvSpPr txBox="1"/>
          <p:nvPr userDrawn="1"/>
        </p:nvSpPr>
        <p:spPr>
          <a:xfrm>
            <a:off x="8604444" y="2120909"/>
            <a:ext cx="487952" cy="923330"/>
          </a:xfrm>
          <a:prstGeom prst="rect">
            <a:avLst/>
          </a:prstGeom>
          <a:noFill/>
        </p:spPr>
        <p:txBody>
          <a:bodyPr wrap="square" rtlCol="0">
            <a:spAutoFit/>
          </a:bodyPr>
          <a:lstStyle/>
          <a:p>
            <a:r>
              <a:rPr lang="ru-RU" sz="5400" b="1" dirty="0">
                <a:solidFill>
                  <a:srgbClr val="EB006B"/>
                </a:solidFill>
                <a:latin typeface="Gilroy" pitchFamily="2" charset="0"/>
              </a:rPr>
              <a:t>3</a:t>
            </a:r>
            <a:endParaRPr lang="ru-RU" sz="5400" b="1" dirty="0">
              <a:solidFill>
                <a:srgbClr val="EB006B"/>
              </a:solidFill>
              <a:latin typeface="Gilroy" pitchFamily="2" charset="0"/>
            </a:endParaRPr>
          </a:p>
        </p:txBody>
      </p:sp>
      <p:sp>
        <p:nvSpPr>
          <p:cNvPr id="72" name="Скругленный прямоугольник 71"/>
          <p:cNvSpPr/>
          <p:nvPr userDrawn="1"/>
        </p:nvSpPr>
        <p:spPr>
          <a:xfrm>
            <a:off x="493899" y="2147061"/>
            <a:ext cx="3017577" cy="2364443"/>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4414593" y="2147061"/>
            <a:ext cx="3017577" cy="2364443"/>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Скругленный прямоугольник 73"/>
          <p:cNvSpPr/>
          <p:nvPr userDrawn="1"/>
        </p:nvSpPr>
        <p:spPr>
          <a:xfrm>
            <a:off x="8335287" y="2147061"/>
            <a:ext cx="3017577" cy="2364443"/>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4809295" y="2934269"/>
            <a:ext cx="2348736" cy="1577233"/>
          </a:xfrm>
        </p:spPr>
        <p:txBody>
          <a:bodyPr lIns="0" tIns="0" rIns="0" bIns="0" anchor="t">
            <a:normAutofit/>
          </a:bodyPr>
          <a:lstStyle>
            <a:lvl1pPr marL="0" indent="0">
              <a:lnSpc>
                <a:spcPct val="100000"/>
              </a:lnSpc>
              <a:buFontTx/>
              <a:buNone/>
              <a:defRPr sz="1600" b="0" i="0">
                <a:solidFill>
                  <a:schemeClr val="tx1"/>
                </a:solidFill>
                <a:latin typeface="Gilroy" pitchFamily="2" charset="0"/>
              </a:defRPr>
            </a:lvl1pPr>
          </a:lstStyle>
          <a:p>
            <a:pPr lvl="0"/>
            <a:r>
              <a:rPr lang="ru-RU" dirty="0"/>
              <a:t>Короткое описание пункта</a:t>
            </a:r>
            <a:endParaRPr lang="ru-RU" dirty="0"/>
          </a:p>
        </p:txBody>
      </p:sp>
      <p:sp>
        <p:nvSpPr>
          <p:cNvPr id="80" name="Текст 20"/>
          <p:cNvSpPr>
            <a:spLocks noGrp="1"/>
          </p:cNvSpPr>
          <p:nvPr>
            <p:ph type="body" sz="quarter" idx="16" hasCustomPrompt="1"/>
          </p:nvPr>
        </p:nvSpPr>
        <p:spPr>
          <a:xfrm>
            <a:off x="8730363" y="2934269"/>
            <a:ext cx="2348736" cy="1577233"/>
          </a:xfrm>
        </p:spPr>
        <p:txBody>
          <a:bodyPr lIns="0" tIns="0" rIns="0" bIns="0" anchor="t">
            <a:normAutofit/>
          </a:bodyPr>
          <a:lstStyle>
            <a:lvl1pPr marL="0" indent="0">
              <a:lnSpc>
                <a:spcPct val="100000"/>
              </a:lnSpc>
              <a:buFontTx/>
              <a:buNone/>
              <a:defRPr sz="1600" b="0" i="0">
                <a:solidFill>
                  <a:schemeClr val="tx1"/>
                </a:solidFill>
                <a:latin typeface="Gilroy" pitchFamily="2" charset="0"/>
              </a:defRPr>
            </a:lvl1pPr>
          </a:lstStyle>
          <a:p>
            <a:pPr lvl="0"/>
            <a:r>
              <a:rPr lang="ru-RU" dirty="0"/>
              <a:t>Короткое описание пункта</a:t>
            </a:r>
            <a:endParaRPr lang="ru-RU" dirty="0"/>
          </a:p>
        </p:txBody>
      </p:sp>
      <p:cxnSp>
        <p:nvCxnSpPr>
          <p:cNvPr id="87" name="Прямая соединительная линия 86"/>
          <p:cNvCxnSpPr/>
          <p:nvPr/>
        </p:nvCxnSpPr>
        <p:spPr>
          <a:xfrm flipH="1">
            <a:off x="7264128" y="3284304"/>
            <a:ext cx="1234218" cy="0"/>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userDrawn="1"/>
        </p:nvCxnSpPr>
        <p:spPr>
          <a:xfrm flipH="1">
            <a:off x="3333572" y="3284304"/>
            <a:ext cx="1234218" cy="0"/>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баблы">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59" name="Текст 20"/>
          <p:cNvSpPr>
            <a:spLocks noGrp="1"/>
          </p:cNvSpPr>
          <p:nvPr>
            <p:ph type="body" sz="quarter" idx="14" hasCustomPrompt="1"/>
          </p:nvPr>
        </p:nvSpPr>
        <p:spPr>
          <a:xfrm>
            <a:off x="914400" y="1052513"/>
            <a:ext cx="9131925" cy="1356369"/>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для динамичного пункта. Возможно в несколько строк</a:t>
            </a:r>
            <a:endParaRPr lang="ru-RU" dirty="0"/>
          </a:p>
        </p:txBody>
      </p:sp>
      <p:sp>
        <p:nvSpPr>
          <p:cNvPr id="14" name="Полилиния 13"/>
          <p:cNvSpPr/>
          <p:nvPr userDrawn="1"/>
        </p:nvSpPr>
        <p:spPr>
          <a:xfrm>
            <a:off x="328605" y="1052512"/>
            <a:ext cx="10263347" cy="1492697"/>
          </a:xfrm>
          <a:custGeom>
            <a:avLst/>
            <a:gdLst>
              <a:gd name="connsiteX0" fmla="*/ 5274500 w 5533231"/>
              <a:gd name="connsiteY0" fmla="*/ 0 h 804751"/>
              <a:gd name="connsiteX1" fmla="*/ 356324 w 5533231"/>
              <a:gd name="connsiteY1" fmla="*/ 0 h 804751"/>
              <a:gd name="connsiteX2" fmla="*/ 97592 w 5533231"/>
              <a:gd name="connsiteY2" fmla="*/ 258792 h 804751"/>
              <a:gd name="connsiteX3" fmla="*/ 97592 w 5533231"/>
              <a:gd name="connsiteY3" fmla="*/ 376837 h 804751"/>
              <a:gd name="connsiteX4" fmla="*/ 96457 w 5533231"/>
              <a:gd name="connsiteY4" fmla="*/ 481262 h 804751"/>
              <a:gd name="connsiteX5" fmla="*/ 0 w 5533231"/>
              <a:gd name="connsiteY5" fmla="*/ 804752 h 804751"/>
              <a:gd name="connsiteX6" fmla="*/ 204262 w 5533231"/>
              <a:gd name="connsiteY6" fmla="*/ 682166 h 804751"/>
              <a:gd name="connsiteX7" fmla="*/ 357459 w 5533231"/>
              <a:gd name="connsiteY7" fmla="*/ 732109 h 804751"/>
              <a:gd name="connsiteX8" fmla="*/ 5274500 w 5533231"/>
              <a:gd name="connsiteY8" fmla="*/ 732109 h 804751"/>
              <a:gd name="connsiteX9" fmla="*/ 5533232 w 5533231"/>
              <a:gd name="connsiteY9" fmla="*/ 473317 h 804751"/>
              <a:gd name="connsiteX10" fmla="*/ 5533232 w 5533231"/>
              <a:gd name="connsiteY10" fmla="*/ 258792 h 804751"/>
              <a:gd name="connsiteX11" fmla="*/ 5274500 w 5533231"/>
              <a:gd name="connsiteY11" fmla="*/ 0 h 80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3231" h="804751">
                <a:moveTo>
                  <a:pt x="5274500" y="0"/>
                </a:moveTo>
                <a:lnTo>
                  <a:pt x="356324" y="0"/>
                </a:lnTo>
                <a:cubicBezTo>
                  <a:pt x="213340" y="0"/>
                  <a:pt x="97592" y="115775"/>
                  <a:pt x="97592" y="258792"/>
                </a:cubicBezTo>
                <a:lnTo>
                  <a:pt x="97592" y="376837"/>
                </a:lnTo>
                <a:lnTo>
                  <a:pt x="96457" y="481262"/>
                </a:lnTo>
                <a:cubicBezTo>
                  <a:pt x="97592" y="706002"/>
                  <a:pt x="0" y="804752"/>
                  <a:pt x="0" y="804752"/>
                </a:cubicBezTo>
                <a:cubicBezTo>
                  <a:pt x="0" y="804752"/>
                  <a:pt x="123692" y="789996"/>
                  <a:pt x="204262" y="682166"/>
                </a:cubicBezTo>
                <a:cubicBezTo>
                  <a:pt x="247384" y="713948"/>
                  <a:pt x="299584" y="732109"/>
                  <a:pt x="357459" y="732109"/>
                </a:cubicBezTo>
                <a:lnTo>
                  <a:pt x="5274500" y="732109"/>
                </a:lnTo>
                <a:cubicBezTo>
                  <a:pt x="5417483" y="732109"/>
                  <a:pt x="5533232" y="616333"/>
                  <a:pt x="5533232" y="473317"/>
                </a:cubicBezTo>
                <a:lnTo>
                  <a:pt x="5533232" y="258792"/>
                </a:lnTo>
                <a:cubicBezTo>
                  <a:pt x="5533232" y="115775"/>
                  <a:pt x="5417483" y="0"/>
                  <a:pt x="5274500" y="0"/>
                </a:cubicBezTo>
                <a:close/>
              </a:path>
            </a:pathLst>
          </a:custGeom>
          <a:noFill/>
          <a:ln w="25400" cap="flat">
            <a:solidFill>
              <a:srgbClr val="063081"/>
            </a:solidFill>
            <a:prstDash val="solid"/>
            <a:miter/>
          </a:ln>
        </p:spPr>
        <p:txBody>
          <a:bodyPr rtlCol="0" anchor="ctr"/>
          <a:lstStyle/>
          <a:p>
            <a:endParaRPr lang="ru-RU"/>
          </a:p>
        </p:txBody>
      </p:sp>
      <p:sp>
        <p:nvSpPr>
          <p:cNvPr id="41" name="Текст 20"/>
          <p:cNvSpPr>
            <a:spLocks noGrp="1"/>
          </p:cNvSpPr>
          <p:nvPr>
            <p:ph type="body" sz="quarter" idx="15" hasCustomPrompt="1"/>
          </p:nvPr>
        </p:nvSpPr>
        <p:spPr>
          <a:xfrm>
            <a:off x="1639736" y="2767463"/>
            <a:ext cx="9131925" cy="1356369"/>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для динамичного пункта. Возможно в несколько строк</a:t>
            </a:r>
            <a:endParaRPr lang="ru-RU" dirty="0"/>
          </a:p>
        </p:txBody>
      </p:sp>
      <p:sp>
        <p:nvSpPr>
          <p:cNvPr id="50" name="Полилиния 49"/>
          <p:cNvSpPr/>
          <p:nvPr userDrawn="1"/>
        </p:nvSpPr>
        <p:spPr>
          <a:xfrm>
            <a:off x="1053941" y="2767462"/>
            <a:ext cx="10263347" cy="1492697"/>
          </a:xfrm>
          <a:custGeom>
            <a:avLst/>
            <a:gdLst>
              <a:gd name="connsiteX0" fmla="*/ 5274500 w 5533231"/>
              <a:gd name="connsiteY0" fmla="*/ 0 h 804751"/>
              <a:gd name="connsiteX1" fmla="*/ 356324 w 5533231"/>
              <a:gd name="connsiteY1" fmla="*/ 0 h 804751"/>
              <a:gd name="connsiteX2" fmla="*/ 97592 w 5533231"/>
              <a:gd name="connsiteY2" fmla="*/ 258792 h 804751"/>
              <a:gd name="connsiteX3" fmla="*/ 97592 w 5533231"/>
              <a:gd name="connsiteY3" fmla="*/ 376837 h 804751"/>
              <a:gd name="connsiteX4" fmla="*/ 96457 w 5533231"/>
              <a:gd name="connsiteY4" fmla="*/ 481262 h 804751"/>
              <a:gd name="connsiteX5" fmla="*/ 0 w 5533231"/>
              <a:gd name="connsiteY5" fmla="*/ 804752 h 804751"/>
              <a:gd name="connsiteX6" fmla="*/ 204262 w 5533231"/>
              <a:gd name="connsiteY6" fmla="*/ 682166 h 804751"/>
              <a:gd name="connsiteX7" fmla="*/ 357459 w 5533231"/>
              <a:gd name="connsiteY7" fmla="*/ 732109 h 804751"/>
              <a:gd name="connsiteX8" fmla="*/ 5274500 w 5533231"/>
              <a:gd name="connsiteY8" fmla="*/ 732109 h 804751"/>
              <a:gd name="connsiteX9" fmla="*/ 5533232 w 5533231"/>
              <a:gd name="connsiteY9" fmla="*/ 473317 h 804751"/>
              <a:gd name="connsiteX10" fmla="*/ 5533232 w 5533231"/>
              <a:gd name="connsiteY10" fmla="*/ 258792 h 804751"/>
              <a:gd name="connsiteX11" fmla="*/ 5274500 w 5533231"/>
              <a:gd name="connsiteY11" fmla="*/ 0 h 80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3231" h="804751">
                <a:moveTo>
                  <a:pt x="5274500" y="0"/>
                </a:moveTo>
                <a:lnTo>
                  <a:pt x="356324" y="0"/>
                </a:lnTo>
                <a:cubicBezTo>
                  <a:pt x="213340" y="0"/>
                  <a:pt x="97592" y="115775"/>
                  <a:pt x="97592" y="258792"/>
                </a:cubicBezTo>
                <a:lnTo>
                  <a:pt x="97592" y="376837"/>
                </a:lnTo>
                <a:lnTo>
                  <a:pt x="96457" y="481262"/>
                </a:lnTo>
                <a:cubicBezTo>
                  <a:pt x="97592" y="706002"/>
                  <a:pt x="0" y="804752"/>
                  <a:pt x="0" y="804752"/>
                </a:cubicBezTo>
                <a:cubicBezTo>
                  <a:pt x="0" y="804752"/>
                  <a:pt x="123692" y="789996"/>
                  <a:pt x="204262" y="682166"/>
                </a:cubicBezTo>
                <a:cubicBezTo>
                  <a:pt x="247384" y="713948"/>
                  <a:pt x="299584" y="732109"/>
                  <a:pt x="357459" y="732109"/>
                </a:cubicBezTo>
                <a:lnTo>
                  <a:pt x="5274500" y="732109"/>
                </a:lnTo>
                <a:cubicBezTo>
                  <a:pt x="5417483" y="732109"/>
                  <a:pt x="5533232" y="616333"/>
                  <a:pt x="5533232" y="473317"/>
                </a:cubicBezTo>
                <a:lnTo>
                  <a:pt x="5533232" y="258792"/>
                </a:lnTo>
                <a:cubicBezTo>
                  <a:pt x="5533232" y="115775"/>
                  <a:pt x="5417483" y="0"/>
                  <a:pt x="5274500" y="0"/>
                </a:cubicBezTo>
                <a:close/>
              </a:path>
            </a:pathLst>
          </a:custGeom>
          <a:noFill/>
          <a:ln w="25400" cap="flat">
            <a:solidFill>
              <a:srgbClr val="063081"/>
            </a:solidFill>
            <a:prstDash val="solid"/>
            <a:miter/>
          </a:ln>
        </p:spPr>
        <p:txBody>
          <a:bodyPr rtlCol="0" anchor="ctr"/>
          <a:lstStyle/>
          <a:p>
            <a:endParaRPr lang="ru-RU"/>
          </a:p>
        </p:txBody>
      </p:sp>
      <p:sp>
        <p:nvSpPr>
          <p:cNvPr id="51" name="Текст 20"/>
          <p:cNvSpPr>
            <a:spLocks noGrp="1"/>
          </p:cNvSpPr>
          <p:nvPr>
            <p:ph type="body" sz="quarter" idx="16" hasCustomPrompt="1"/>
          </p:nvPr>
        </p:nvSpPr>
        <p:spPr>
          <a:xfrm>
            <a:off x="914400" y="4482413"/>
            <a:ext cx="9131925" cy="1356369"/>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для динамичного пункта. Возможно в несколько строк</a:t>
            </a:r>
            <a:endParaRPr lang="ru-RU" dirty="0"/>
          </a:p>
        </p:txBody>
      </p:sp>
      <p:sp>
        <p:nvSpPr>
          <p:cNvPr id="52" name="Полилиния 51"/>
          <p:cNvSpPr/>
          <p:nvPr userDrawn="1"/>
        </p:nvSpPr>
        <p:spPr>
          <a:xfrm>
            <a:off x="328605" y="4482412"/>
            <a:ext cx="10263347" cy="1492697"/>
          </a:xfrm>
          <a:custGeom>
            <a:avLst/>
            <a:gdLst>
              <a:gd name="connsiteX0" fmla="*/ 5274500 w 5533231"/>
              <a:gd name="connsiteY0" fmla="*/ 0 h 804751"/>
              <a:gd name="connsiteX1" fmla="*/ 356324 w 5533231"/>
              <a:gd name="connsiteY1" fmla="*/ 0 h 804751"/>
              <a:gd name="connsiteX2" fmla="*/ 97592 w 5533231"/>
              <a:gd name="connsiteY2" fmla="*/ 258792 h 804751"/>
              <a:gd name="connsiteX3" fmla="*/ 97592 w 5533231"/>
              <a:gd name="connsiteY3" fmla="*/ 376837 h 804751"/>
              <a:gd name="connsiteX4" fmla="*/ 96457 w 5533231"/>
              <a:gd name="connsiteY4" fmla="*/ 481262 h 804751"/>
              <a:gd name="connsiteX5" fmla="*/ 0 w 5533231"/>
              <a:gd name="connsiteY5" fmla="*/ 804752 h 804751"/>
              <a:gd name="connsiteX6" fmla="*/ 204262 w 5533231"/>
              <a:gd name="connsiteY6" fmla="*/ 682166 h 804751"/>
              <a:gd name="connsiteX7" fmla="*/ 357459 w 5533231"/>
              <a:gd name="connsiteY7" fmla="*/ 732109 h 804751"/>
              <a:gd name="connsiteX8" fmla="*/ 5274500 w 5533231"/>
              <a:gd name="connsiteY8" fmla="*/ 732109 h 804751"/>
              <a:gd name="connsiteX9" fmla="*/ 5533232 w 5533231"/>
              <a:gd name="connsiteY9" fmla="*/ 473317 h 804751"/>
              <a:gd name="connsiteX10" fmla="*/ 5533232 w 5533231"/>
              <a:gd name="connsiteY10" fmla="*/ 258792 h 804751"/>
              <a:gd name="connsiteX11" fmla="*/ 5274500 w 5533231"/>
              <a:gd name="connsiteY11" fmla="*/ 0 h 80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3231" h="804751">
                <a:moveTo>
                  <a:pt x="5274500" y="0"/>
                </a:moveTo>
                <a:lnTo>
                  <a:pt x="356324" y="0"/>
                </a:lnTo>
                <a:cubicBezTo>
                  <a:pt x="213340" y="0"/>
                  <a:pt x="97592" y="115775"/>
                  <a:pt x="97592" y="258792"/>
                </a:cubicBezTo>
                <a:lnTo>
                  <a:pt x="97592" y="376837"/>
                </a:lnTo>
                <a:lnTo>
                  <a:pt x="96457" y="481262"/>
                </a:lnTo>
                <a:cubicBezTo>
                  <a:pt x="97592" y="706002"/>
                  <a:pt x="0" y="804752"/>
                  <a:pt x="0" y="804752"/>
                </a:cubicBezTo>
                <a:cubicBezTo>
                  <a:pt x="0" y="804752"/>
                  <a:pt x="123692" y="789996"/>
                  <a:pt x="204262" y="682166"/>
                </a:cubicBezTo>
                <a:cubicBezTo>
                  <a:pt x="247384" y="713948"/>
                  <a:pt x="299584" y="732109"/>
                  <a:pt x="357459" y="732109"/>
                </a:cubicBezTo>
                <a:lnTo>
                  <a:pt x="5274500" y="732109"/>
                </a:lnTo>
                <a:cubicBezTo>
                  <a:pt x="5417483" y="732109"/>
                  <a:pt x="5533232" y="616333"/>
                  <a:pt x="5533232" y="473317"/>
                </a:cubicBezTo>
                <a:lnTo>
                  <a:pt x="5533232" y="258792"/>
                </a:lnTo>
                <a:cubicBezTo>
                  <a:pt x="5533232" y="115775"/>
                  <a:pt x="5417483" y="0"/>
                  <a:pt x="5274500" y="0"/>
                </a:cubicBezTo>
                <a:close/>
              </a:path>
            </a:pathLst>
          </a:custGeom>
          <a:noFill/>
          <a:ln w="25400" cap="flat">
            <a:solidFill>
              <a:srgbClr val="063081"/>
            </a:solidFill>
            <a:prstDash val="solid"/>
            <a:miter/>
          </a:ln>
        </p:spPr>
        <p:txBody>
          <a:bodyPr rtlCol="0" anchor="ctr"/>
          <a:lstStyle/>
          <a:p>
            <a:endParaRPr lang="ru-RU"/>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1_баблы">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7" name="Полилиния 6"/>
          <p:cNvSpPr/>
          <p:nvPr userDrawn="1"/>
        </p:nvSpPr>
        <p:spPr>
          <a:xfrm>
            <a:off x="353922" y="1052513"/>
            <a:ext cx="6198096" cy="2432085"/>
          </a:xfrm>
          <a:custGeom>
            <a:avLst/>
            <a:gdLst>
              <a:gd name="connsiteX0" fmla="*/ 3896866 w 4156732"/>
              <a:gd name="connsiteY0" fmla="*/ 0 h 1631069"/>
              <a:gd name="connsiteX1" fmla="*/ 356324 w 4156732"/>
              <a:gd name="connsiteY1" fmla="*/ 0 h 1631069"/>
              <a:gd name="connsiteX2" fmla="*/ 97592 w 4156732"/>
              <a:gd name="connsiteY2" fmla="*/ 258792 h 1631069"/>
              <a:gd name="connsiteX3" fmla="*/ 97592 w 4156732"/>
              <a:gd name="connsiteY3" fmla="*/ 1203155 h 1631069"/>
              <a:gd name="connsiteX4" fmla="*/ 96457 w 4156732"/>
              <a:gd name="connsiteY4" fmla="*/ 1307580 h 1631069"/>
              <a:gd name="connsiteX5" fmla="*/ 0 w 4156732"/>
              <a:gd name="connsiteY5" fmla="*/ 1631070 h 1631069"/>
              <a:gd name="connsiteX6" fmla="*/ 204262 w 4156732"/>
              <a:gd name="connsiteY6" fmla="*/ 1508484 h 1631069"/>
              <a:gd name="connsiteX7" fmla="*/ 357459 w 4156732"/>
              <a:gd name="connsiteY7" fmla="*/ 1558426 h 1631069"/>
              <a:gd name="connsiteX8" fmla="*/ 3898001 w 4156732"/>
              <a:gd name="connsiteY8" fmla="*/ 1558426 h 1631069"/>
              <a:gd name="connsiteX9" fmla="*/ 4156732 w 4156732"/>
              <a:gd name="connsiteY9" fmla="*/ 1299635 h 1631069"/>
              <a:gd name="connsiteX10" fmla="*/ 4156732 w 4156732"/>
              <a:gd name="connsiteY10" fmla="*/ 258792 h 1631069"/>
              <a:gd name="connsiteX11" fmla="*/ 3896866 w 4156732"/>
              <a:gd name="connsiteY11" fmla="*/ 0 h 16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6732" h="1631069">
                <a:moveTo>
                  <a:pt x="3896866" y="0"/>
                </a:moveTo>
                <a:lnTo>
                  <a:pt x="356324" y="0"/>
                </a:lnTo>
                <a:cubicBezTo>
                  <a:pt x="213340" y="0"/>
                  <a:pt x="97592" y="115775"/>
                  <a:pt x="97592" y="258792"/>
                </a:cubicBezTo>
                <a:lnTo>
                  <a:pt x="97592" y="1203155"/>
                </a:lnTo>
                <a:lnTo>
                  <a:pt x="96457" y="1307580"/>
                </a:lnTo>
                <a:cubicBezTo>
                  <a:pt x="97592" y="1532320"/>
                  <a:pt x="0" y="1631070"/>
                  <a:pt x="0" y="1631070"/>
                </a:cubicBezTo>
                <a:cubicBezTo>
                  <a:pt x="0" y="1631070"/>
                  <a:pt x="123692" y="1616314"/>
                  <a:pt x="204262" y="1508484"/>
                </a:cubicBezTo>
                <a:cubicBezTo>
                  <a:pt x="247384" y="1540266"/>
                  <a:pt x="299584" y="1558426"/>
                  <a:pt x="357459" y="1558426"/>
                </a:cubicBezTo>
                <a:lnTo>
                  <a:pt x="3898001" y="1558426"/>
                </a:lnTo>
                <a:cubicBezTo>
                  <a:pt x="4040984" y="1558426"/>
                  <a:pt x="4156732" y="1442651"/>
                  <a:pt x="4156732" y="1299635"/>
                </a:cubicBezTo>
                <a:lnTo>
                  <a:pt x="4156732" y="258792"/>
                </a:lnTo>
                <a:cubicBezTo>
                  <a:pt x="4155598" y="115775"/>
                  <a:pt x="4039849" y="0"/>
                  <a:pt x="3896866" y="0"/>
                </a:cubicBezTo>
                <a:close/>
              </a:path>
            </a:pathLst>
          </a:custGeom>
          <a:noFill/>
          <a:ln w="25400" cap="flat">
            <a:solidFill>
              <a:srgbClr val="063081"/>
            </a:solidFill>
            <a:prstDash val="solid"/>
            <a:miter/>
          </a:ln>
        </p:spPr>
        <p:txBody>
          <a:bodyPr rtlCol="0" anchor="ctr"/>
          <a:lstStyle/>
          <a:p>
            <a:endParaRPr lang="ru-RU"/>
          </a:p>
        </p:txBody>
      </p:sp>
      <p:sp>
        <p:nvSpPr>
          <p:cNvPr id="11" name="Текст 20"/>
          <p:cNvSpPr>
            <a:spLocks noGrp="1"/>
          </p:cNvSpPr>
          <p:nvPr>
            <p:ph type="body" sz="quarter" idx="17" hasCustomPrompt="1"/>
          </p:nvPr>
        </p:nvSpPr>
        <p:spPr>
          <a:xfrm>
            <a:off x="1001289" y="1075233"/>
            <a:ext cx="5098132" cy="2288002"/>
          </a:xfrm>
        </p:spPr>
        <p:txBody>
          <a:bodyPr lIns="0" tIns="0" rIns="0" bIns="0" anchor="ctr">
            <a:normAutofit/>
          </a:bodyPr>
          <a:lstStyle>
            <a:lvl1pPr marL="0" indent="0">
              <a:lnSpc>
                <a:spcPct val="100000"/>
              </a:lnSpc>
              <a:buFontTx/>
              <a:buNone/>
              <a:defRPr sz="3200" b="1" i="0">
                <a:solidFill>
                  <a:srgbClr val="C00000"/>
                </a:solidFill>
                <a:latin typeface="Gilroy" pitchFamily="2" charset="0"/>
              </a:defRPr>
            </a:lvl1pPr>
          </a:lstStyle>
          <a:p>
            <a:pPr lvl="0"/>
            <a:r>
              <a:rPr lang="ru-RU" dirty="0"/>
              <a:t>Описание пункта </a:t>
            </a:r>
            <a:r>
              <a:rPr lang="en-US" dirty="0"/>
              <a:t>1</a:t>
            </a:r>
            <a:endParaRPr lang="ru-RU" dirty="0"/>
          </a:p>
        </p:txBody>
      </p:sp>
      <p:sp>
        <p:nvSpPr>
          <p:cNvPr id="12" name="Полилиния 11"/>
          <p:cNvSpPr/>
          <p:nvPr userDrawn="1"/>
        </p:nvSpPr>
        <p:spPr>
          <a:xfrm>
            <a:off x="5119192" y="3634350"/>
            <a:ext cx="6198096" cy="2432085"/>
          </a:xfrm>
          <a:custGeom>
            <a:avLst/>
            <a:gdLst>
              <a:gd name="connsiteX0" fmla="*/ 3896866 w 4156732"/>
              <a:gd name="connsiteY0" fmla="*/ 0 h 1631069"/>
              <a:gd name="connsiteX1" fmla="*/ 356324 w 4156732"/>
              <a:gd name="connsiteY1" fmla="*/ 0 h 1631069"/>
              <a:gd name="connsiteX2" fmla="*/ 97592 w 4156732"/>
              <a:gd name="connsiteY2" fmla="*/ 258792 h 1631069"/>
              <a:gd name="connsiteX3" fmla="*/ 97592 w 4156732"/>
              <a:gd name="connsiteY3" fmla="*/ 1203155 h 1631069"/>
              <a:gd name="connsiteX4" fmla="*/ 96457 w 4156732"/>
              <a:gd name="connsiteY4" fmla="*/ 1307580 h 1631069"/>
              <a:gd name="connsiteX5" fmla="*/ 0 w 4156732"/>
              <a:gd name="connsiteY5" fmla="*/ 1631070 h 1631069"/>
              <a:gd name="connsiteX6" fmla="*/ 204262 w 4156732"/>
              <a:gd name="connsiteY6" fmla="*/ 1508484 h 1631069"/>
              <a:gd name="connsiteX7" fmla="*/ 357459 w 4156732"/>
              <a:gd name="connsiteY7" fmla="*/ 1558426 h 1631069"/>
              <a:gd name="connsiteX8" fmla="*/ 3898001 w 4156732"/>
              <a:gd name="connsiteY8" fmla="*/ 1558426 h 1631069"/>
              <a:gd name="connsiteX9" fmla="*/ 4156732 w 4156732"/>
              <a:gd name="connsiteY9" fmla="*/ 1299635 h 1631069"/>
              <a:gd name="connsiteX10" fmla="*/ 4156732 w 4156732"/>
              <a:gd name="connsiteY10" fmla="*/ 258792 h 1631069"/>
              <a:gd name="connsiteX11" fmla="*/ 3896866 w 4156732"/>
              <a:gd name="connsiteY11" fmla="*/ 0 h 16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6732" h="1631069">
                <a:moveTo>
                  <a:pt x="3896866" y="0"/>
                </a:moveTo>
                <a:lnTo>
                  <a:pt x="356324" y="0"/>
                </a:lnTo>
                <a:cubicBezTo>
                  <a:pt x="213340" y="0"/>
                  <a:pt x="97592" y="115775"/>
                  <a:pt x="97592" y="258792"/>
                </a:cubicBezTo>
                <a:lnTo>
                  <a:pt x="97592" y="1203155"/>
                </a:lnTo>
                <a:lnTo>
                  <a:pt x="96457" y="1307580"/>
                </a:lnTo>
                <a:cubicBezTo>
                  <a:pt x="97592" y="1532320"/>
                  <a:pt x="0" y="1631070"/>
                  <a:pt x="0" y="1631070"/>
                </a:cubicBezTo>
                <a:cubicBezTo>
                  <a:pt x="0" y="1631070"/>
                  <a:pt x="123692" y="1616314"/>
                  <a:pt x="204262" y="1508484"/>
                </a:cubicBezTo>
                <a:cubicBezTo>
                  <a:pt x="247384" y="1540266"/>
                  <a:pt x="299584" y="1558426"/>
                  <a:pt x="357459" y="1558426"/>
                </a:cubicBezTo>
                <a:lnTo>
                  <a:pt x="3898001" y="1558426"/>
                </a:lnTo>
                <a:cubicBezTo>
                  <a:pt x="4040984" y="1558426"/>
                  <a:pt x="4156732" y="1442651"/>
                  <a:pt x="4156732" y="1299635"/>
                </a:cubicBezTo>
                <a:lnTo>
                  <a:pt x="4156732" y="258792"/>
                </a:lnTo>
                <a:cubicBezTo>
                  <a:pt x="4155598" y="115775"/>
                  <a:pt x="4039849" y="0"/>
                  <a:pt x="3896866" y="0"/>
                </a:cubicBezTo>
                <a:close/>
              </a:path>
            </a:pathLst>
          </a:custGeom>
          <a:noFill/>
          <a:ln w="25400" cap="flat">
            <a:solidFill>
              <a:srgbClr val="063081"/>
            </a:solidFill>
            <a:prstDash val="solid"/>
            <a:miter/>
          </a:ln>
        </p:spPr>
        <p:txBody>
          <a:bodyPr rtlCol="0" anchor="ctr"/>
          <a:lstStyle/>
          <a:p>
            <a:endParaRPr lang="ru-RU"/>
          </a:p>
        </p:txBody>
      </p:sp>
      <p:sp>
        <p:nvSpPr>
          <p:cNvPr id="13" name="Текст 20"/>
          <p:cNvSpPr>
            <a:spLocks noGrp="1"/>
          </p:cNvSpPr>
          <p:nvPr>
            <p:ph type="body" sz="quarter" idx="18" hasCustomPrompt="1"/>
          </p:nvPr>
        </p:nvSpPr>
        <p:spPr>
          <a:xfrm>
            <a:off x="5766559" y="3657070"/>
            <a:ext cx="5098132" cy="2288002"/>
          </a:xfrm>
        </p:spPr>
        <p:txBody>
          <a:bodyPr lIns="0" tIns="0" rIns="0" bIns="0" anchor="ctr">
            <a:normAutofit/>
          </a:bodyPr>
          <a:lstStyle>
            <a:lvl1pPr marL="0" indent="0">
              <a:lnSpc>
                <a:spcPct val="100000"/>
              </a:lnSpc>
              <a:buFontTx/>
              <a:buNone/>
              <a:defRPr sz="3200" b="1" i="0">
                <a:solidFill>
                  <a:srgbClr val="C00000"/>
                </a:solidFill>
                <a:latin typeface="Gilroy" pitchFamily="2" charset="0"/>
              </a:defRPr>
            </a:lvl1pPr>
          </a:lstStyle>
          <a:p>
            <a:pPr lvl="0"/>
            <a:r>
              <a:rPr lang="ru-RU" dirty="0"/>
              <a:t>Описание пункта </a:t>
            </a:r>
            <a:r>
              <a:rPr lang="en-US" dirty="0"/>
              <a:t>2</a:t>
            </a:r>
            <a:endParaRPr lang="ru-RU" dirty="0"/>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2_баблы">
    <p:spTree>
      <p:nvGrpSpPr>
        <p:cNvPr id="1" name=""/>
        <p:cNvGrpSpPr/>
        <p:nvPr/>
      </p:nvGrpSpPr>
      <p:grpSpPr>
        <a:xfrm>
          <a:off x="0" y="0"/>
          <a:ext cx="0" cy="0"/>
          <a:chOff x="0" y="0"/>
          <a:chExt cx="0" cy="0"/>
        </a:xfrm>
      </p:grpSpPr>
      <p:grpSp>
        <p:nvGrpSpPr>
          <p:cNvPr id="12" name="Группа 11"/>
          <p:cNvGrpSpPr/>
          <p:nvPr userDrawn="1"/>
        </p:nvGrpSpPr>
        <p:grpSpPr>
          <a:xfrm>
            <a:off x="6049962" y="1040178"/>
            <a:ext cx="4196991" cy="1384380"/>
            <a:chOff x="5665695" y="5321437"/>
            <a:chExt cx="4196991" cy="1384380"/>
          </a:xfrm>
          <a:gradFill flip="none" rotWithShape="1">
            <a:gsLst>
              <a:gs pos="100000">
                <a:srgbClr val="E2ECFF"/>
              </a:gs>
              <a:gs pos="0">
                <a:srgbClr val="EBB5CA">
                  <a:alpha val="1000"/>
                </a:srgbClr>
              </a:gs>
            </a:gsLst>
            <a:lin ang="8100000" scaled="1"/>
            <a:tileRect/>
          </a:gradFill>
        </p:grpSpPr>
        <p:sp>
          <p:nvSpPr>
            <p:cNvPr id="13"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14" name="Скругленный прямоугольник 13"/>
            <p:cNvSpPr/>
            <p:nvPr/>
          </p:nvSpPr>
          <p:spPr>
            <a:xfrm>
              <a:off x="5755341" y="5321437"/>
              <a:ext cx="4107345" cy="13183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5" name="Группа 14"/>
          <p:cNvGrpSpPr/>
          <p:nvPr userDrawn="1"/>
        </p:nvGrpSpPr>
        <p:grpSpPr>
          <a:xfrm>
            <a:off x="374877" y="4819378"/>
            <a:ext cx="4196991" cy="1480674"/>
            <a:chOff x="5665695" y="5225143"/>
            <a:chExt cx="4196991" cy="1480674"/>
          </a:xfrm>
          <a:gradFill flip="none" rotWithShape="1">
            <a:gsLst>
              <a:gs pos="100000">
                <a:srgbClr val="E2ECFF"/>
              </a:gs>
              <a:gs pos="0">
                <a:srgbClr val="EBB5CA">
                  <a:alpha val="1000"/>
                </a:srgbClr>
              </a:gs>
            </a:gsLst>
            <a:lin ang="8100000" scaled="1"/>
            <a:tileRect/>
          </a:gradFill>
        </p:grpSpPr>
        <p:sp>
          <p:nvSpPr>
            <p:cNvPr id="16"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17" name="Скругленный прямоугольник 16"/>
            <p:cNvSpPr/>
            <p:nvPr/>
          </p:nvSpPr>
          <p:spPr>
            <a:xfrm>
              <a:off x="5755341" y="5225143"/>
              <a:ext cx="4107345" cy="141467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 name="Группа 17"/>
          <p:cNvGrpSpPr/>
          <p:nvPr userDrawn="1"/>
        </p:nvGrpSpPr>
        <p:grpSpPr>
          <a:xfrm>
            <a:off x="6049962" y="2736948"/>
            <a:ext cx="4196991" cy="1384380"/>
            <a:chOff x="5665695" y="5321437"/>
            <a:chExt cx="4196991" cy="1384380"/>
          </a:xfrm>
          <a:gradFill flip="none" rotWithShape="1">
            <a:gsLst>
              <a:gs pos="100000">
                <a:srgbClr val="E2ECFF"/>
              </a:gs>
              <a:gs pos="0">
                <a:srgbClr val="EBB5CA">
                  <a:alpha val="1000"/>
                </a:srgbClr>
              </a:gs>
            </a:gsLst>
            <a:lin ang="8100000" scaled="1"/>
            <a:tileRect/>
          </a:gradFill>
        </p:grpSpPr>
        <p:sp>
          <p:nvSpPr>
            <p:cNvPr id="19"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20" name="Скругленный прямоугольник 19"/>
            <p:cNvSpPr/>
            <p:nvPr/>
          </p:nvSpPr>
          <p:spPr>
            <a:xfrm>
              <a:off x="5755341" y="5321437"/>
              <a:ext cx="4107345" cy="13183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 name="Группа 20"/>
          <p:cNvGrpSpPr/>
          <p:nvPr userDrawn="1"/>
        </p:nvGrpSpPr>
        <p:grpSpPr>
          <a:xfrm>
            <a:off x="389391" y="1052513"/>
            <a:ext cx="5022397" cy="1647816"/>
            <a:chOff x="5665695" y="5058001"/>
            <a:chExt cx="5022397" cy="1647816"/>
          </a:xfrm>
          <a:gradFill flip="none" rotWithShape="1">
            <a:gsLst>
              <a:gs pos="100000">
                <a:srgbClr val="E2ECFF"/>
              </a:gs>
              <a:gs pos="0">
                <a:srgbClr val="EBB5CA">
                  <a:alpha val="1000"/>
                </a:srgbClr>
              </a:gs>
            </a:gsLst>
            <a:lin ang="8100000" scaled="1"/>
            <a:tileRect/>
          </a:gradFill>
        </p:grpSpPr>
        <p:sp>
          <p:nvSpPr>
            <p:cNvPr id="22"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23" name="Скругленный прямоугольник 22"/>
            <p:cNvSpPr/>
            <p:nvPr/>
          </p:nvSpPr>
          <p:spPr>
            <a:xfrm>
              <a:off x="5755341" y="5058001"/>
              <a:ext cx="4932751" cy="15818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4" name="Группа 23"/>
          <p:cNvGrpSpPr/>
          <p:nvPr userDrawn="1"/>
        </p:nvGrpSpPr>
        <p:grpSpPr>
          <a:xfrm>
            <a:off x="389391" y="2930634"/>
            <a:ext cx="5022397" cy="1647816"/>
            <a:chOff x="5665695" y="5058001"/>
            <a:chExt cx="5022397" cy="1647816"/>
          </a:xfrm>
          <a:gradFill flip="none" rotWithShape="1">
            <a:gsLst>
              <a:gs pos="100000">
                <a:srgbClr val="E2ECFF"/>
              </a:gs>
              <a:gs pos="0">
                <a:srgbClr val="EBB5CA">
                  <a:alpha val="1000"/>
                </a:srgbClr>
              </a:gs>
            </a:gsLst>
            <a:lin ang="8100000" scaled="1"/>
            <a:tileRect/>
          </a:gradFill>
        </p:grpSpPr>
        <p:sp>
          <p:nvSpPr>
            <p:cNvPr id="25"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26" name="Скругленный прямоугольник 25"/>
            <p:cNvSpPr/>
            <p:nvPr/>
          </p:nvSpPr>
          <p:spPr>
            <a:xfrm>
              <a:off x="5755341" y="5058001"/>
              <a:ext cx="4932751" cy="15818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p:cNvGrpSpPr/>
          <p:nvPr userDrawn="1"/>
        </p:nvGrpSpPr>
        <p:grpSpPr>
          <a:xfrm>
            <a:off x="6049962" y="4370119"/>
            <a:ext cx="4698248" cy="1989367"/>
            <a:chOff x="5665695" y="4716450"/>
            <a:chExt cx="4698248" cy="1989367"/>
          </a:xfrm>
          <a:gradFill flip="none" rotWithShape="1">
            <a:gsLst>
              <a:gs pos="100000">
                <a:srgbClr val="E2ECFF"/>
              </a:gs>
              <a:gs pos="0">
                <a:srgbClr val="EBB5CA">
                  <a:alpha val="1000"/>
                </a:srgbClr>
              </a:gs>
            </a:gsLst>
            <a:lin ang="8100000" scaled="1"/>
            <a:tileRect/>
          </a:gradFill>
        </p:grpSpPr>
        <p:sp>
          <p:nvSpPr>
            <p:cNvPr id="28"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29" name="Скругленный прямоугольник 28"/>
            <p:cNvSpPr/>
            <p:nvPr/>
          </p:nvSpPr>
          <p:spPr>
            <a:xfrm>
              <a:off x="5755341" y="4716450"/>
              <a:ext cx="4608602" cy="192337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11" name="Текст 20"/>
          <p:cNvSpPr>
            <a:spLocks noGrp="1"/>
          </p:cNvSpPr>
          <p:nvPr>
            <p:ph type="body" sz="quarter" idx="17" hasCustomPrompt="1"/>
          </p:nvPr>
        </p:nvSpPr>
        <p:spPr>
          <a:xfrm>
            <a:off x="798287" y="1075985"/>
            <a:ext cx="4401241" cy="1547726"/>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1</a:t>
            </a:r>
            <a:endParaRPr lang="ru-RU" dirty="0"/>
          </a:p>
        </p:txBody>
      </p:sp>
      <p:sp>
        <p:nvSpPr>
          <p:cNvPr id="32" name="Текст 20"/>
          <p:cNvSpPr>
            <a:spLocks noGrp="1"/>
          </p:cNvSpPr>
          <p:nvPr>
            <p:ph type="body" sz="quarter" idx="18" hasCustomPrompt="1"/>
          </p:nvPr>
        </p:nvSpPr>
        <p:spPr>
          <a:xfrm>
            <a:off x="798287" y="2958573"/>
            <a:ext cx="4401241" cy="1547726"/>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2</a:t>
            </a:r>
            <a:endParaRPr lang="ru-RU" dirty="0"/>
          </a:p>
        </p:txBody>
      </p:sp>
      <p:sp>
        <p:nvSpPr>
          <p:cNvPr id="33" name="Текст 20"/>
          <p:cNvSpPr>
            <a:spLocks noGrp="1"/>
          </p:cNvSpPr>
          <p:nvPr>
            <p:ph type="body" sz="quarter" idx="19" hasCustomPrompt="1"/>
          </p:nvPr>
        </p:nvSpPr>
        <p:spPr>
          <a:xfrm>
            <a:off x="798288" y="4823232"/>
            <a:ext cx="3486842" cy="1410824"/>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3</a:t>
            </a:r>
            <a:endParaRPr lang="ru-RU" dirty="0"/>
          </a:p>
        </p:txBody>
      </p:sp>
      <p:sp>
        <p:nvSpPr>
          <p:cNvPr id="34" name="Текст 20"/>
          <p:cNvSpPr>
            <a:spLocks noGrp="1"/>
          </p:cNvSpPr>
          <p:nvPr>
            <p:ph type="body" sz="quarter" idx="20" hasCustomPrompt="1"/>
          </p:nvPr>
        </p:nvSpPr>
        <p:spPr>
          <a:xfrm>
            <a:off x="6428122" y="4367721"/>
            <a:ext cx="4107345" cy="1866335"/>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6</a:t>
            </a:r>
            <a:endParaRPr lang="ru-RU" dirty="0"/>
          </a:p>
        </p:txBody>
      </p:sp>
      <p:sp>
        <p:nvSpPr>
          <p:cNvPr id="35" name="Текст 20"/>
          <p:cNvSpPr>
            <a:spLocks noGrp="1"/>
          </p:cNvSpPr>
          <p:nvPr>
            <p:ph type="body" sz="quarter" idx="21" hasCustomPrompt="1"/>
          </p:nvPr>
        </p:nvSpPr>
        <p:spPr>
          <a:xfrm>
            <a:off x="6428123" y="2736145"/>
            <a:ext cx="3433054" cy="1318383"/>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5</a:t>
            </a:r>
            <a:endParaRPr lang="ru-RU" dirty="0"/>
          </a:p>
        </p:txBody>
      </p:sp>
      <p:sp>
        <p:nvSpPr>
          <p:cNvPr id="36" name="Текст 20"/>
          <p:cNvSpPr>
            <a:spLocks noGrp="1"/>
          </p:cNvSpPr>
          <p:nvPr>
            <p:ph type="body" sz="quarter" idx="22" hasCustomPrompt="1"/>
          </p:nvPr>
        </p:nvSpPr>
        <p:spPr>
          <a:xfrm>
            <a:off x="6428123" y="1050781"/>
            <a:ext cx="3433054" cy="1318383"/>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4</a:t>
            </a:r>
            <a:endParaRPr lang="ru-RU" dirty="0"/>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о компании">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Компания </a:t>
            </a:r>
            <a:r>
              <a:rPr lang="en-US" dirty="0"/>
              <a:t>Postgres PRO</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2" name="Рисунок 26"/>
          <p:cNvSpPr/>
          <p:nvPr userDrawn="1"/>
        </p:nvSpPr>
        <p:spPr>
          <a:xfrm>
            <a:off x="496457" y="1432878"/>
            <a:ext cx="4508200" cy="5425122"/>
          </a:xfrm>
          <a:custGeom>
            <a:avLst/>
            <a:gdLst>
              <a:gd name="connsiteX0" fmla="*/ 2996566 w 2997200"/>
              <a:gd name="connsiteY0" fmla="*/ 3606638 h 3606800"/>
              <a:gd name="connsiteX1" fmla="*/ -635 w 2997200"/>
              <a:gd name="connsiteY1" fmla="*/ 3606638 h 3606800"/>
              <a:gd name="connsiteX2" fmla="*/ -635 w 2997200"/>
              <a:gd name="connsiteY2" fmla="*/ 206824 h 3606800"/>
              <a:gd name="connsiteX3" fmla="*/ 206315 w 2997200"/>
              <a:gd name="connsiteY3" fmla="*/ -163 h 3606800"/>
              <a:gd name="connsiteX4" fmla="*/ 2789616 w 2997200"/>
              <a:gd name="connsiteY4" fmla="*/ -163 h 3606800"/>
              <a:gd name="connsiteX5" fmla="*/ 2996566 w 2997200"/>
              <a:gd name="connsiteY5" fmla="*/ 206824 h 36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7200" h="3606800">
                <a:moveTo>
                  <a:pt x="2996566" y="3606638"/>
                </a:moveTo>
                <a:lnTo>
                  <a:pt x="-635" y="3606638"/>
                </a:lnTo>
                <a:lnTo>
                  <a:pt x="-635" y="206824"/>
                </a:lnTo>
                <a:cubicBezTo>
                  <a:pt x="-477" y="92574"/>
                  <a:pt x="92085" y="-5"/>
                  <a:pt x="206315" y="-163"/>
                </a:cubicBezTo>
                <a:lnTo>
                  <a:pt x="2789616" y="-163"/>
                </a:lnTo>
                <a:cubicBezTo>
                  <a:pt x="2903868" y="-58"/>
                  <a:pt x="2996461" y="92552"/>
                  <a:pt x="2996566" y="206824"/>
                </a:cubicBezTo>
                <a:close/>
              </a:path>
            </a:pathLst>
          </a:custGeom>
          <a:gradFill flip="none" rotWithShape="1">
            <a:gsLst>
              <a:gs pos="44000">
                <a:srgbClr val="185FEC"/>
              </a:gs>
              <a:gs pos="0">
                <a:srgbClr val="CB2461"/>
              </a:gs>
              <a:gs pos="100000">
                <a:srgbClr val="010B20"/>
              </a:gs>
            </a:gsLst>
            <a:lin ang="8100000" scaled="1"/>
            <a:tileRect/>
          </a:gradFill>
          <a:ln w="9495" cap="flat">
            <a:noFill/>
            <a:prstDash val="solid"/>
            <a:miter/>
          </a:ln>
        </p:spPr>
        <p:txBody>
          <a:bodyPr rtlCol="0" anchor="ctr"/>
          <a:lstStyle/>
          <a:p>
            <a:endParaRPr lang="ru-RU"/>
          </a:p>
        </p:txBody>
      </p:sp>
      <p:sp>
        <p:nvSpPr>
          <p:cNvPr id="14" name="Rectangle 5"/>
          <p:cNvSpPr>
            <a:spLocks noChangeArrowheads="1"/>
          </p:cNvSpPr>
          <p:nvPr userDrawn="1"/>
        </p:nvSpPr>
        <p:spPr bwMode="auto">
          <a:xfrm>
            <a:off x="1422534" y="1930887"/>
            <a:ext cx="26560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ctr" eaLnBrk="0" fontAlgn="base" hangingPunct="0">
              <a:spcBef>
                <a:spcPct val="0"/>
              </a:spcBef>
              <a:spcAft>
                <a:spcPct val="0"/>
              </a:spcAft>
            </a:pPr>
            <a:r>
              <a:rPr lang="ru-RU" altLang="ru-RU" sz="2000" dirty="0">
                <a:solidFill>
                  <a:schemeClr val="bg1"/>
                </a:solidFill>
                <a:latin typeface="Gilroy" pitchFamily="2" charset="0"/>
                <a:ea typeface="Times New Roman" panose="02020603050405020304" pitchFamily="18" charset="0"/>
                <a:cs typeface="Segoe UI" panose="020B0502040204020203" pitchFamily="34" charset="0"/>
              </a:rPr>
              <a:t>Протестировать </a:t>
            </a:r>
            <a:br>
              <a:rPr lang="ru-RU" altLang="ru-RU" sz="2000" dirty="0">
                <a:solidFill>
                  <a:schemeClr val="bg1"/>
                </a:solidFill>
                <a:latin typeface="Gilroy" pitchFamily="2" charset="0"/>
                <a:ea typeface="Times New Roman" panose="02020603050405020304" pitchFamily="18" charset="0"/>
                <a:cs typeface="Segoe UI" panose="020B0502040204020203" pitchFamily="34" charset="0"/>
              </a:rPr>
            </a:br>
            <a:r>
              <a:rPr lang="ru-RU" altLang="ru-RU" sz="2000" dirty="0">
                <a:solidFill>
                  <a:schemeClr val="bg1"/>
                </a:solidFill>
                <a:latin typeface="Gilroy" pitchFamily="2" charset="0"/>
                <a:ea typeface="Times New Roman" panose="02020603050405020304" pitchFamily="18" charset="0"/>
                <a:cs typeface="Segoe UI" panose="020B0502040204020203" pitchFamily="34" charset="0"/>
              </a:rPr>
              <a:t>СУБД </a:t>
            </a:r>
            <a:r>
              <a:rPr lang="en-US" altLang="ru-RU" sz="2000" dirty="0">
                <a:solidFill>
                  <a:schemeClr val="bg1"/>
                </a:solidFill>
                <a:latin typeface="Gilroy" pitchFamily="2" charset="0"/>
                <a:ea typeface="Times New Roman" panose="02020603050405020304" pitchFamily="18" charset="0"/>
                <a:cs typeface="Segoe UI" panose="020B0502040204020203" pitchFamily="34" charset="0"/>
              </a:rPr>
              <a:t>Postgres Pro</a:t>
            </a:r>
            <a:r>
              <a:rPr lang="ru-RU" altLang="ru-RU" sz="2000" dirty="0">
                <a:solidFill>
                  <a:schemeClr val="bg1"/>
                </a:solidFill>
                <a:latin typeface="Gilroy" pitchFamily="2" charset="0"/>
                <a:ea typeface="Times New Roman" panose="02020603050405020304" pitchFamily="18" charset="0"/>
                <a:cs typeface="Segoe UI" panose="020B0502040204020203" pitchFamily="34" charset="0"/>
              </a:rPr>
              <a:t>:</a:t>
            </a:r>
            <a:endParaRPr kumimoji="0" lang="ru-RU" altLang="ru-RU" sz="2000" b="0" i="0" u="none" strike="noStrike" cap="none" normalizeH="0" baseline="0" dirty="0">
              <a:ln>
                <a:noFill/>
              </a:ln>
              <a:solidFill>
                <a:schemeClr val="bg1"/>
              </a:solidFill>
              <a:effectLst/>
              <a:latin typeface="Gilroy" pitchFamily="2" charset="0"/>
            </a:endParaRPr>
          </a:p>
        </p:txBody>
      </p:sp>
      <p:pic>
        <p:nvPicPr>
          <p:cNvPr id="15" name="Рисунок 11" descr="Изображение выглядит как черный&#10;&#10;Автоматически созданное описание"/>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42959" y="3012430"/>
            <a:ext cx="2215197" cy="2215197"/>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userDrawn="1"/>
        </p:nvSpPr>
        <p:spPr>
          <a:xfrm>
            <a:off x="6053472" y="2180607"/>
            <a:ext cx="5117106" cy="400110"/>
          </a:xfrm>
          <a:prstGeom prst="rect">
            <a:avLst/>
          </a:prstGeom>
        </p:spPr>
        <p:txBody>
          <a:bodyPr wrap="none">
            <a:spAutoFit/>
          </a:bodyPr>
          <a:lstStyle/>
          <a:p>
            <a:pPr lvl="0" eaLnBrk="0" fontAlgn="base" hangingPunct="0">
              <a:spcBef>
                <a:spcPct val="0"/>
              </a:spcBef>
              <a:spcAft>
                <a:spcPct val="0"/>
              </a:spcAft>
            </a:pPr>
            <a:r>
              <a:rPr lang="ru-RU" altLang="ru-RU" sz="2000" dirty="0">
                <a:latin typeface="Gilroy" pitchFamily="2" charset="0"/>
                <a:ea typeface="Times New Roman" panose="02020603050405020304" pitchFamily="18" charset="0"/>
                <a:cs typeface="Segoe UI" panose="020B0502040204020203" pitchFamily="34" charset="0"/>
              </a:rPr>
              <a:t>117036, Москва, ул. Дмитрия Ульянова, 7А</a:t>
            </a:r>
            <a:endParaRPr lang="ru-RU" altLang="ru-RU" sz="1600" dirty="0">
              <a:latin typeface="Gilroy" pitchFamily="2" charset="0"/>
            </a:endParaRPr>
          </a:p>
        </p:txBody>
      </p:sp>
      <p:sp>
        <p:nvSpPr>
          <p:cNvPr id="17" name="Прямоугольник 16"/>
          <p:cNvSpPr/>
          <p:nvPr userDrawn="1"/>
        </p:nvSpPr>
        <p:spPr>
          <a:xfrm>
            <a:off x="6053472" y="2855724"/>
            <a:ext cx="2188420" cy="400110"/>
          </a:xfrm>
          <a:prstGeom prst="rect">
            <a:avLst/>
          </a:prstGeom>
        </p:spPr>
        <p:txBody>
          <a:bodyPr wrap="none">
            <a:spAutoFit/>
          </a:bodyPr>
          <a:lstStyle/>
          <a:p>
            <a:r>
              <a:rPr lang="en-US" altLang="ru-RU" sz="2000" dirty="0">
                <a:latin typeface="Gilroy" pitchFamily="2" charset="0"/>
                <a:ea typeface="Times New Roman" panose="02020603050405020304" pitchFamily="18" charset="0"/>
                <a:cs typeface="Segoe UI" panose="020B0502040204020203" pitchFamily="34" charset="0"/>
              </a:rPr>
              <a:t>8</a:t>
            </a:r>
            <a:r>
              <a:rPr lang="ru-RU" altLang="ru-RU" sz="2000" dirty="0">
                <a:latin typeface="Gilroy" pitchFamily="2" charset="0"/>
                <a:ea typeface="Times New Roman" panose="02020603050405020304" pitchFamily="18" charset="0"/>
                <a:cs typeface="Segoe UI" panose="020B0502040204020203" pitchFamily="34" charset="0"/>
              </a:rPr>
              <a:t> </a:t>
            </a:r>
            <a:r>
              <a:rPr lang="en-US" altLang="ru-RU" sz="2000" dirty="0">
                <a:latin typeface="Gilroy" pitchFamily="2" charset="0"/>
                <a:ea typeface="Times New Roman" panose="02020603050405020304" pitchFamily="18" charset="0"/>
                <a:cs typeface="Segoe UI" panose="020B0502040204020203" pitchFamily="34" charset="0"/>
              </a:rPr>
              <a:t>(495)</a:t>
            </a:r>
            <a:r>
              <a:rPr lang="ru-RU" altLang="ru-RU" sz="2000" dirty="0">
                <a:latin typeface="Gilroy" pitchFamily="2" charset="0"/>
                <a:ea typeface="Times New Roman" panose="02020603050405020304" pitchFamily="18" charset="0"/>
                <a:cs typeface="Segoe UI" panose="020B0502040204020203" pitchFamily="34" charset="0"/>
              </a:rPr>
              <a:t> </a:t>
            </a:r>
            <a:r>
              <a:rPr lang="en-US" altLang="ru-RU" sz="2000" dirty="0">
                <a:latin typeface="Gilroy" pitchFamily="2" charset="0"/>
                <a:ea typeface="Times New Roman" panose="02020603050405020304" pitchFamily="18" charset="0"/>
                <a:cs typeface="Segoe UI" panose="020B0502040204020203" pitchFamily="34" charset="0"/>
              </a:rPr>
              <a:t>150-06-91</a:t>
            </a:r>
            <a:endParaRPr lang="ru-RU" sz="2000" dirty="0">
              <a:latin typeface="Gilroy" pitchFamily="2" charset="0"/>
            </a:endParaRPr>
          </a:p>
        </p:txBody>
      </p:sp>
      <p:sp>
        <p:nvSpPr>
          <p:cNvPr id="18" name="Прямоугольник 17"/>
          <p:cNvSpPr/>
          <p:nvPr userDrawn="1"/>
        </p:nvSpPr>
        <p:spPr>
          <a:xfrm>
            <a:off x="6053472" y="3530841"/>
            <a:ext cx="2775119" cy="400110"/>
          </a:xfrm>
          <a:prstGeom prst="rect">
            <a:avLst/>
          </a:prstGeom>
        </p:spPr>
        <p:txBody>
          <a:bodyPr wrap="none">
            <a:spAutoFit/>
          </a:bodyPr>
          <a:lstStyle/>
          <a:p>
            <a:r>
              <a:rPr lang="en-US" altLang="ru-RU" sz="2000" dirty="0">
                <a:latin typeface="Gilroy" pitchFamily="2" charset="0"/>
                <a:ea typeface="Times New Roman" panose="02020603050405020304" pitchFamily="18" charset="0"/>
                <a:cs typeface="Segoe UI" panose="020B0502040204020203" pitchFamily="34" charset="0"/>
              </a:rPr>
              <a:t>sales@postgrespro.ru </a:t>
            </a:r>
            <a:endParaRPr lang="ru-RU" sz="2000" dirty="0">
              <a:latin typeface="Gilroy" pitchFamily="2" charset="0"/>
            </a:endParaRPr>
          </a:p>
        </p:txBody>
      </p:sp>
      <p:sp>
        <p:nvSpPr>
          <p:cNvPr id="19" name="Прямоугольник 18"/>
          <p:cNvSpPr/>
          <p:nvPr userDrawn="1"/>
        </p:nvSpPr>
        <p:spPr>
          <a:xfrm>
            <a:off x="6053472" y="4205958"/>
            <a:ext cx="2075248" cy="400110"/>
          </a:xfrm>
          <a:prstGeom prst="rect">
            <a:avLst/>
          </a:prstGeom>
        </p:spPr>
        <p:txBody>
          <a:bodyPr wrap="none">
            <a:spAutoFit/>
          </a:bodyPr>
          <a:lstStyle/>
          <a:p>
            <a:r>
              <a:rPr lang="ru-RU" altLang="ru-RU" sz="2000" spc="70" dirty="0" err="1">
                <a:latin typeface="Gilroy" pitchFamily="2" charset="0"/>
                <a:ea typeface="Times New Roman" panose="02020603050405020304" pitchFamily="18" charset="0"/>
                <a:cs typeface="Segoe UI" panose="020B0502040204020203" pitchFamily="34" charset="0"/>
              </a:rPr>
              <a:t>postgrespro.ru</a:t>
            </a:r>
            <a:endParaRPr lang="ru-RU" sz="2000" spc="70" dirty="0">
              <a:latin typeface="Gilroy" pitchFamily="2" charset="0"/>
            </a:endParaRPr>
          </a:p>
        </p:txBody>
      </p:sp>
      <p:grpSp>
        <p:nvGrpSpPr>
          <p:cNvPr id="20" name="Группа 19"/>
          <p:cNvGrpSpPr/>
          <p:nvPr userDrawn="1"/>
        </p:nvGrpSpPr>
        <p:grpSpPr>
          <a:xfrm>
            <a:off x="5608143" y="2873355"/>
            <a:ext cx="340384" cy="341050"/>
            <a:chOff x="9893704" y="2720603"/>
            <a:chExt cx="467557" cy="468472"/>
          </a:xfrm>
          <a:solidFill>
            <a:srgbClr val="1190D2"/>
          </a:solidFill>
        </p:grpSpPr>
        <p:sp>
          <p:nvSpPr>
            <p:cNvPr id="21" name="Полилиния: фигура 19"/>
            <p:cNvSpPr/>
            <p:nvPr/>
          </p:nvSpPr>
          <p:spPr>
            <a:xfrm>
              <a:off x="10074985" y="2978059"/>
              <a:ext cx="21204" cy="21246"/>
            </a:xfrm>
            <a:custGeom>
              <a:avLst/>
              <a:gdLst>
                <a:gd name="connsiteX0" fmla="*/ 253380 w 253379"/>
                <a:gd name="connsiteY0" fmla="*/ 126989 h 253875"/>
                <a:gd name="connsiteX1" fmla="*/ 126690 w 253379"/>
                <a:gd name="connsiteY1" fmla="*/ 253926 h 253875"/>
                <a:gd name="connsiteX2" fmla="*/ 0 w 253379"/>
                <a:gd name="connsiteY2" fmla="*/ 126989 h 253875"/>
                <a:gd name="connsiteX3" fmla="*/ 126690 w 253379"/>
                <a:gd name="connsiteY3" fmla="*/ 0 h 253875"/>
                <a:gd name="connsiteX4" fmla="*/ 253380 w 253379"/>
                <a:gd name="connsiteY4" fmla="*/ 126989 h 25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79" h="253875">
                  <a:moveTo>
                    <a:pt x="253380" y="126989"/>
                  </a:moveTo>
                  <a:cubicBezTo>
                    <a:pt x="253380" y="197097"/>
                    <a:pt x="196673" y="253926"/>
                    <a:pt x="126690" y="253926"/>
                  </a:cubicBezTo>
                  <a:cubicBezTo>
                    <a:pt x="56719" y="253926"/>
                    <a:pt x="0" y="197097"/>
                    <a:pt x="0" y="126989"/>
                  </a:cubicBezTo>
                  <a:cubicBezTo>
                    <a:pt x="0" y="56868"/>
                    <a:pt x="56719" y="0"/>
                    <a:pt x="126690" y="0"/>
                  </a:cubicBezTo>
                  <a:cubicBezTo>
                    <a:pt x="196673" y="0"/>
                    <a:pt x="253380" y="56868"/>
                    <a:pt x="253380" y="126989"/>
                  </a:cubicBezTo>
                  <a:close/>
                </a:path>
              </a:pathLst>
            </a:custGeom>
            <a:grpFill/>
            <a:ln w="6350" cap="flat">
              <a:solidFill>
                <a:srgbClr val="1190D2"/>
              </a:solidFill>
              <a:prstDash val="solid"/>
              <a:miter/>
            </a:ln>
          </p:spPr>
          <p:txBody>
            <a:bodyPr rtlCol="0" anchor="ctr"/>
            <a:lstStyle/>
            <a:p>
              <a:endParaRPr lang="ru-RU"/>
            </a:p>
          </p:txBody>
        </p:sp>
        <p:sp>
          <p:nvSpPr>
            <p:cNvPr id="22" name="Полилиния: фигура 20"/>
            <p:cNvSpPr/>
            <p:nvPr/>
          </p:nvSpPr>
          <p:spPr>
            <a:xfrm>
              <a:off x="9893704" y="2720603"/>
              <a:ext cx="467557" cy="468472"/>
            </a:xfrm>
            <a:custGeom>
              <a:avLst/>
              <a:gdLst>
                <a:gd name="connsiteX0" fmla="*/ 4498043 w 5587026"/>
                <a:gd name="connsiteY0" fmla="*/ 3343156 h 5597959"/>
                <a:gd name="connsiteX1" fmla="*/ 3960548 w 5587026"/>
                <a:gd name="connsiteY1" fmla="*/ 3343156 h 5597959"/>
                <a:gd name="connsiteX2" fmla="*/ 3543611 w 5587026"/>
                <a:gd name="connsiteY2" fmla="*/ 3760908 h 5597959"/>
                <a:gd name="connsiteX3" fmla="*/ 3220501 w 5587026"/>
                <a:gd name="connsiteY3" fmla="*/ 3791843 h 5597959"/>
                <a:gd name="connsiteX4" fmla="*/ 2798320 w 5587026"/>
                <a:gd name="connsiteY4" fmla="*/ 3484818 h 5597959"/>
                <a:gd name="connsiteX5" fmla="*/ 2620067 w 5587026"/>
                <a:gd name="connsiteY5" fmla="*/ 3503161 h 5597959"/>
                <a:gd name="connsiteX6" fmla="*/ 2638374 w 5587026"/>
                <a:gd name="connsiteY6" fmla="*/ 3681724 h 5597959"/>
                <a:gd name="connsiteX7" fmla="*/ 3083271 w 5587026"/>
                <a:gd name="connsiteY7" fmla="*/ 4005264 h 5597959"/>
                <a:gd name="connsiteX8" fmla="*/ 3722814 w 5587026"/>
                <a:gd name="connsiteY8" fmla="*/ 3940411 h 5597959"/>
                <a:gd name="connsiteX9" fmla="*/ 4139751 w 5587026"/>
                <a:gd name="connsiteY9" fmla="*/ 3522646 h 5597959"/>
                <a:gd name="connsiteX10" fmla="*/ 4318891 w 5587026"/>
                <a:gd name="connsiteY10" fmla="*/ 3522646 h 5597959"/>
                <a:gd name="connsiteX11" fmla="*/ 5304310 w 5587026"/>
                <a:gd name="connsiteY11" fmla="*/ 4510134 h 5597959"/>
                <a:gd name="connsiteX12" fmla="*/ 5304310 w 5587026"/>
                <a:gd name="connsiteY12" fmla="*/ 4689637 h 5597959"/>
                <a:gd name="connsiteX13" fmla="*/ 4935516 w 5587026"/>
                <a:gd name="connsiteY13" fmla="*/ 5059140 h 5597959"/>
                <a:gd name="connsiteX14" fmla="*/ 3791151 w 5587026"/>
                <a:gd name="connsiteY14" fmla="*/ 5261746 h 5597959"/>
                <a:gd name="connsiteX15" fmla="*/ 343156 w 5587026"/>
                <a:gd name="connsiteY15" fmla="*/ 1786085 h 5597959"/>
                <a:gd name="connsiteX16" fmla="*/ 551601 w 5587026"/>
                <a:gd name="connsiteY16" fmla="*/ 654840 h 5597959"/>
                <a:gd name="connsiteX17" fmla="*/ 914597 w 5587026"/>
                <a:gd name="connsiteY17" fmla="*/ 291189 h 5597959"/>
                <a:gd name="connsiteX18" fmla="*/ 1093695 w 5587026"/>
                <a:gd name="connsiteY18" fmla="*/ 291189 h 5597959"/>
                <a:gd name="connsiteX19" fmla="*/ 2079253 w 5587026"/>
                <a:gd name="connsiteY19" fmla="*/ 1278676 h 5597959"/>
                <a:gd name="connsiteX20" fmla="*/ 2079253 w 5587026"/>
                <a:gd name="connsiteY20" fmla="*/ 1458128 h 5597959"/>
                <a:gd name="connsiteX21" fmla="*/ 1662316 w 5587026"/>
                <a:gd name="connsiteY21" fmla="*/ 1875932 h 5597959"/>
                <a:gd name="connsiteX22" fmla="*/ 1597628 w 5587026"/>
                <a:gd name="connsiteY22" fmla="*/ 2516714 h 5597959"/>
                <a:gd name="connsiteX23" fmla="*/ 1826266 w 5587026"/>
                <a:gd name="connsiteY23" fmla="*/ 2842792 h 5597959"/>
                <a:gd name="connsiteX24" fmla="*/ 2003885 w 5587026"/>
                <a:gd name="connsiteY24" fmla="*/ 2866542 h 5597959"/>
                <a:gd name="connsiteX25" fmla="*/ 2027639 w 5587026"/>
                <a:gd name="connsiteY25" fmla="*/ 2688626 h 5597959"/>
                <a:gd name="connsiteX26" fmla="*/ 1810632 w 5587026"/>
                <a:gd name="connsiteY26" fmla="*/ 2379164 h 5597959"/>
                <a:gd name="connsiteX27" fmla="*/ 1841506 w 5587026"/>
                <a:gd name="connsiteY27" fmla="*/ 2055422 h 5597959"/>
                <a:gd name="connsiteX28" fmla="*/ 2258456 w 5587026"/>
                <a:gd name="connsiteY28" fmla="*/ 1637669 h 5597959"/>
                <a:gd name="connsiteX29" fmla="*/ 2258456 w 5587026"/>
                <a:gd name="connsiteY29" fmla="*/ 1099123 h 5597959"/>
                <a:gd name="connsiteX30" fmla="*/ 1272897 w 5587026"/>
                <a:gd name="connsiteY30" fmla="*/ 111641 h 5597959"/>
                <a:gd name="connsiteX31" fmla="*/ 735351 w 5587026"/>
                <a:gd name="connsiteY31" fmla="*/ 111641 h 5597959"/>
                <a:gd name="connsiteX32" fmla="*/ 372404 w 5587026"/>
                <a:gd name="connsiteY32" fmla="*/ 475299 h 5597959"/>
                <a:gd name="connsiteX33" fmla="*/ 113085 w 5587026"/>
                <a:gd name="connsiteY33" fmla="*/ 1892586 h 5597959"/>
                <a:gd name="connsiteX34" fmla="*/ 3685542 w 5587026"/>
                <a:gd name="connsiteY34" fmla="*/ 5492569 h 5597959"/>
                <a:gd name="connsiteX35" fmla="*/ 5114668 w 5587026"/>
                <a:gd name="connsiteY35" fmla="*/ 5238694 h 5597959"/>
                <a:gd name="connsiteX36" fmla="*/ 5483500 w 5587026"/>
                <a:gd name="connsiteY36" fmla="*/ 4869178 h 5597959"/>
                <a:gd name="connsiteX37" fmla="*/ 5483500 w 5587026"/>
                <a:gd name="connsiteY37" fmla="*/ 4330644 h 559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587026" h="5597959">
                  <a:moveTo>
                    <a:pt x="4498043" y="3343156"/>
                  </a:moveTo>
                  <a:cubicBezTo>
                    <a:pt x="4349879" y="3194651"/>
                    <a:pt x="4108724" y="3194651"/>
                    <a:pt x="3960548" y="3343156"/>
                  </a:cubicBezTo>
                  <a:lnTo>
                    <a:pt x="3543611" y="3760908"/>
                  </a:lnTo>
                  <a:cubicBezTo>
                    <a:pt x="3464823" y="3839851"/>
                    <a:pt x="3316861" y="3853979"/>
                    <a:pt x="3220501" y="3791843"/>
                  </a:cubicBezTo>
                  <a:cubicBezTo>
                    <a:pt x="3074757" y="3697731"/>
                    <a:pt x="2932674" y="3594455"/>
                    <a:pt x="2798320" y="3484818"/>
                  </a:cubicBezTo>
                  <a:cubicBezTo>
                    <a:pt x="2744033" y="3440593"/>
                    <a:pt x="2664256" y="3448768"/>
                    <a:pt x="2620067" y="3503161"/>
                  </a:cubicBezTo>
                  <a:cubicBezTo>
                    <a:pt x="2575916" y="3557554"/>
                    <a:pt x="2584087" y="3637487"/>
                    <a:pt x="2638374" y="3681724"/>
                  </a:cubicBezTo>
                  <a:cubicBezTo>
                    <a:pt x="2780013" y="3797251"/>
                    <a:pt x="2929659" y="3906087"/>
                    <a:pt x="3083271" y="4005264"/>
                  </a:cubicBezTo>
                  <a:cubicBezTo>
                    <a:pt x="3279349" y="4131808"/>
                    <a:pt x="3560246" y="4103298"/>
                    <a:pt x="3722814" y="3940411"/>
                  </a:cubicBezTo>
                  <a:lnTo>
                    <a:pt x="4139751" y="3522646"/>
                  </a:lnTo>
                  <a:cubicBezTo>
                    <a:pt x="4189185" y="3473165"/>
                    <a:pt x="4269507" y="3473216"/>
                    <a:pt x="4318891" y="3522646"/>
                  </a:cubicBezTo>
                  <a:lnTo>
                    <a:pt x="5304310" y="4510134"/>
                  </a:lnTo>
                  <a:cubicBezTo>
                    <a:pt x="5353694" y="4559627"/>
                    <a:pt x="5353694" y="4640156"/>
                    <a:pt x="5304310" y="4689637"/>
                  </a:cubicBezTo>
                  <a:lnTo>
                    <a:pt x="4935516" y="5059140"/>
                  </a:lnTo>
                  <a:cubicBezTo>
                    <a:pt x="4637402" y="5357850"/>
                    <a:pt x="4177504" y="5439268"/>
                    <a:pt x="3791151" y="5261746"/>
                  </a:cubicBezTo>
                  <a:cubicBezTo>
                    <a:pt x="1856760" y="4373384"/>
                    <a:pt x="848381" y="2881318"/>
                    <a:pt x="343156" y="1786085"/>
                  </a:cubicBezTo>
                  <a:cubicBezTo>
                    <a:pt x="169057" y="1408838"/>
                    <a:pt x="252791" y="954198"/>
                    <a:pt x="551601" y="654840"/>
                  </a:cubicBezTo>
                  <a:lnTo>
                    <a:pt x="914597" y="291189"/>
                  </a:lnTo>
                  <a:cubicBezTo>
                    <a:pt x="964037" y="241604"/>
                    <a:pt x="1044109" y="241456"/>
                    <a:pt x="1093695" y="291189"/>
                  </a:cubicBezTo>
                  <a:lnTo>
                    <a:pt x="2079253" y="1278676"/>
                  </a:lnTo>
                  <a:cubicBezTo>
                    <a:pt x="2128649" y="1328157"/>
                    <a:pt x="2128649" y="1408635"/>
                    <a:pt x="2079253" y="1458128"/>
                  </a:cubicBezTo>
                  <a:lnTo>
                    <a:pt x="1662316" y="1875932"/>
                  </a:lnTo>
                  <a:cubicBezTo>
                    <a:pt x="1499748" y="2038818"/>
                    <a:pt x="1471344" y="2320265"/>
                    <a:pt x="1597628" y="2516714"/>
                  </a:cubicBezTo>
                  <a:cubicBezTo>
                    <a:pt x="1669246" y="2628039"/>
                    <a:pt x="1746147" y="2737713"/>
                    <a:pt x="1826266" y="2842792"/>
                  </a:cubicBezTo>
                  <a:cubicBezTo>
                    <a:pt x="1868783" y="2898467"/>
                    <a:pt x="1948306" y="2909130"/>
                    <a:pt x="2003885" y="2866542"/>
                  </a:cubicBezTo>
                  <a:cubicBezTo>
                    <a:pt x="2059464" y="2823993"/>
                    <a:pt x="2070093" y="2744314"/>
                    <a:pt x="2027639" y="2688626"/>
                  </a:cubicBezTo>
                  <a:cubicBezTo>
                    <a:pt x="1951575" y="2588916"/>
                    <a:pt x="1878576" y="2484840"/>
                    <a:pt x="1810632" y="2379164"/>
                  </a:cubicBezTo>
                  <a:cubicBezTo>
                    <a:pt x="1748579" y="2282679"/>
                    <a:pt x="1762731" y="2134365"/>
                    <a:pt x="1841506" y="2055422"/>
                  </a:cubicBezTo>
                  <a:lnTo>
                    <a:pt x="2258456" y="1637669"/>
                  </a:lnTo>
                  <a:cubicBezTo>
                    <a:pt x="2406962" y="1488873"/>
                    <a:pt x="2407013" y="1247983"/>
                    <a:pt x="2258456" y="1099123"/>
                  </a:cubicBezTo>
                  <a:lnTo>
                    <a:pt x="1272897" y="111641"/>
                  </a:lnTo>
                  <a:cubicBezTo>
                    <a:pt x="1124329" y="-37214"/>
                    <a:pt x="883964" y="-37214"/>
                    <a:pt x="735351" y="111641"/>
                  </a:cubicBezTo>
                  <a:lnTo>
                    <a:pt x="372404" y="475299"/>
                  </a:lnTo>
                  <a:cubicBezTo>
                    <a:pt x="-1183" y="849614"/>
                    <a:pt x="-105356" y="1419197"/>
                    <a:pt x="113085" y="1892586"/>
                  </a:cubicBezTo>
                  <a:cubicBezTo>
                    <a:pt x="844225" y="3477431"/>
                    <a:pt x="2073311" y="4752115"/>
                    <a:pt x="3685542" y="5492569"/>
                  </a:cubicBezTo>
                  <a:cubicBezTo>
                    <a:pt x="4165925" y="5713276"/>
                    <a:pt x="4740679" y="5613402"/>
                    <a:pt x="5114668" y="5238694"/>
                  </a:cubicBezTo>
                  <a:lnTo>
                    <a:pt x="5483500" y="4869178"/>
                  </a:lnTo>
                  <a:cubicBezTo>
                    <a:pt x="5631664" y="4720673"/>
                    <a:pt x="5631664" y="4479097"/>
                    <a:pt x="5483500" y="4330644"/>
                  </a:cubicBezTo>
                  <a:close/>
                </a:path>
              </a:pathLst>
            </a:custGeom>
            <a:grpFill/>
            <a:ln w="6350" cap="flat">
              <a:solidFill>
                <a:srgbClr val="1190D2"/>
              </a:solidFill>
              <a:prstDash val="solid"/>
              <a:miter/>
            </a:ln>
          </p:spPr>
          <p:txBody>
            <a:bodyPr rtlCol="0" anchor="ctr"/>
            <a:lstStyle/>
            <a:p>
              <a:endParaRPr lang="ru-RU"/>
            </a:p>
          </p:txBody>
        </p:sp>
      </p:grpSp>
      <p:grpSp>
        <p:nvGrpSpPr>
          <p:cNvPr id="23" name="Группа 22"/>
          <p:cNvGrpSpPr/>
          <p:nvPr userDrawn="1"/>
        </p:nvGrpSpPr>
        <p:grpSpPr>
          <a:xfrm>
            <a:off x="5601004" y="3642918"/>
            <a:ext cx="354663" cy="229977"/>
            <a:chOff x="10235336" y="3151228"/>
            <a:chExt cx="546011" cy="354054"/>
          </a:xfrm>
          <a:solidFill>
            <a:srgbClr val="1190D2"/>
          </a:solidFill>
        </p:grpSpPr>
        <p:sp>
          <p:nvSpPr>
            <p:cNvPr id="24" name="Полилиния: фигура 2052"/>
            <p:cNvSpPr/>
            <p:nvPr/>
          </p:nvSpPr>
          <p:spPr>
            <a:xfrm>
              <a:off x="10235336" y="3151228"/>
              <a:ext cx="546011" cy="354054"/>
            </a:xfrm>
            <a:custGeom>
              <a:avLst/>
              <a:gdLst>
                <a:gd name="connsiteX0" fmla="*/ 546011 w 546011"/>
                <a:gd name="connsiteY0" fmla="*/ 57487 h 354054"/>
                <a:gd name="connsiteX1" fmla="*/ 528502 w 546011"/>
                <a:gd name="connsiteY1" fmla="*/ 16217 h 354054"/>
                <a:gd name="connsiteX2" fmla="*/ 528090 w 546011"/>
                <a:gd name="connsiteY2" fmla="*/ 15801 h 354054"/>
                <a:gd name="connsiteX3" fmla="*/ 488533 w 546011"/>
                <a:gd name="connsiteY3" fmla="*/ 0 h 354054"/>
                <a:gd name="connsiteX4" fmla="*/ 57479 w 546011"/>
                <a:gd name="connsiteY4" fmla="*/ 0 h 354054"/>
                <a:gd name="connsiteX5" fmla="*/ 17921 w 546011"/>
                <a:gd name="connsiteY5" fmla="*/ 15801 h 354054"/>
                <a:gd name="connsiteX6" fmla="*/ 17509 w 546011"/>
                <a:gd name="connsiteY6" fmla="*/ 16217 h 354054"/>
                <a:gd name="connsiteX7" fmla="*/ 0 w 546011"/>
                <a:gd name="connsiteY7" fmla="*/ 57487 h 354054"/>
                <a:gd name="connsiteX8" fmla="*/ 0 w 546011"/>
                <a:gd name="connsiteY8" fmla="*/ 296863 h 354054"/>
                <a:gd name="connsiteX9" fmla="*/ 14388 w 546011"/>
                <a:gd name="connsiteY9" fmla="*/ 334867 h 354054"/>
                <a:gd name="connsiteX10" fmla="*/ 14888 w 546011"/>
                <a:gd name="connsiteY10" fmla="*/ 335462 h 354054"/>
                <a:gd name="connsiteX11" fmla="*/ 29260 w 546011"/>
                <a:gd name="connsiteY11" fmla="*/ 346930 h 354054"/>
                <a:gd name="connsiteX12" fmla="*/ 52567 w 546011"/>
                <a:gd name="connsiteY12" fmla="*/ 354141 h 354054"/>
                <a:gd name="connsiteX13" fmla="*/ 52580 w 546011"/>
                <a:gd name="connsiteY13" fmla="*/ 354141 h 354054"/>
                <a:gd name="connsiteX14" fmla="*/ 52817 w 546011"/>
                <a:gd name="connsiteY14" fmla="*/ 354163 h 354054"/>
                <a:gd name="connsiteX15" fmla="*/ 57479 w 546011"/>
                <a:gd name="connsiteY15" fmla="*/ 354349 h 354054"/>
                <a:gd name="connsiteX16" fmla="*/ 488533 w 546011"/>
                <a:gd name="connsiteY16" fmla="*/ 354349 h 354054"/>
                <a:gd name="connsiteX17" fmla="*/ 493194 w 546011"/>
                <a:gd name="connsiteY17" fmla="*/ 354163 h 354054"/>
                <a:gd name="connsiteX18" fmla="*/ 493431 w 546011"/>
                <a:gd name="connsiteY18" fmla="*/ 354141 h 354054"/>
                <a:gd name="connsiteX19" fmla="*/ 493444 w 546011"/>
                <a:gd name="connsiteY19" fmla="*/ 354141 h 354054"/>
                <a:gd name="connsiteX20" fmla="*/ 516751 w 546011"/>
                <a:gd name="connsiteY20" fmla="*/ 346930 h 354054"/>
                <a:gd name="connsiteX21" fmla="*/ 531123 w 546011"/>
                <a:gd name="connsiteY21" fmla="*/ 335462 h 354054"/>
                <a:gd name="connsiteX22" fmla="*/ 531623 w 546011"/>
                <a:gd name="connsiteY22" fmla="*/ 334867 h 354054"/>
                <a:gd name="connsiteX23" fmla="*/ 546011 w 546011"/>
                <a:gd name="connsiteY23" fmla="*/ 296867 h 354054"/>
                <a:gd name="connsiteX24" fmla="*/ 506540 w 546011"/>
                <a:gd name="connsiteY24" fmla="*/ 328206 h 354054"/>
                <a:gd name="connsiteX25" fmla="*/ 506411 w 546011"/>
                <a:gd name="connsiteY25" fmla="*/ 328276 h 354054"/>
                <a:gd name="connsiteX26" fmla="*/ 506274 w 546011"/>
                <a:gd name="connsiteY26" fmla="*/ 328355 h 354054"/>
                <a:gd name="connsiteX27" fmla="*/ 492882 w 546011"/>
                <a:gd name="connsiteY27" fmla="*/ 332759 h 354054"/>
                <a:gd name="connsiteX28" fmla="*/ 492865 w 546011"/>
                <a:gd name="connsiteY28" fmla="*/ 332759 h 354054"/>
                <a:gd name="connsiteX29" fmla="*/ 492585 w 546011"/>
                <a:gd name="connsiteY29" fmla="*/ 332793 h 354054"/>
                <a:gd name="connsiteX30" fmla="*/ 488528 w 546011"/>
                <a:gd name="connsiteY30" fmla="*/ 333021 h 354054"/>
                <a:gd name="connsiteX31" fmla="*/ 57483 w 546011"/>
                <a:gd name="connsiteY31" fmla="*/ 333021 h 354054"/>
                <a:gd name="connsiteX32" fmla="*/ 53426 w 546011"/>
                <a:gd name="connsiteY32" fmla="*/ 332793 h 354054"/>
                <a:gd name="connsiteX33" fmla="*/ 53134 w 546011"/>
                <a:gd name="connsiteY33" fmla="*/ 332759 h 354054"/>
                <a:gd name="connsiteX34" fmla="*/ 39691 w 546011"/>
                <a:gd name="connsiteY34" fmla="*/ 328331 h 354054"/>
                <a:gd name="connsiteX35" fmla="*/ 39662 w 546011"/>
                <a:gd name="connsiteY35" fmla="*/ 328314 h 354054"/>
                <a:gd name="connsiteX36" fmla="*/ 39441 w 546011"/>
                <a:gd name="connsiteY36" fmla="*/ 328189 h 354054"/>
                <a:gd name="connsiteX37" fmla="*/ 37425 w 546011"/>
                <a:gd name="connsiteY37" fmla="*/ 326931 h 354054"/>
                <a:gd name="connsiteX38" fmla="*/ 84814 w 546011"/>
                <a:gd name="connsiteY38" fmla="*/ 266590 h 354054"/>
                <a:gd name="connsiteX39" fmla="*/ 83015 w 546011"/>
                <a:gd name="connsiteY39" fmla="*/ 251618 h 354054"/>
                <a:gd name="connsiteX40" fmla="*/ 68043 w 546011"/>
                <a:gd name="connsiteY40" fmla="*/ 253418 h 354054"/>
                <a:gd name="connsiteX41" fmla="*/ 23732 w 546011"/>
                <a:gd name="connsiteY41" fmla="*/ 309835 h 354054"/>
                <a:gd name="connsiteX42" fmla="*/ 21329 w 546011"/>
                <a:gd name="connsiteY42" fmla="*/ 296863 h 354054"/>
                <a:gd name="connsiteX43" fmla="*/ 21329 w 546011"/>
                <a:gd name="connsiteY43" fmla="*/ 57487 h 354054"/>
                <a:gd name="connsiteX44" fmla="*/ 26511 w 546011"/>
                <a:gd name="connsiteY44" fmla="*/ 38854 h 354054"/>
                <a:gd name="connsiteX45" fmla="*/ 150858 w 546011"/>
                <a:gd name="connsiteY45" fmla="*/ 148496 h 354054"/>
                <a:gd name="connsiteX46" fmla="*/ 121057 w 546011"/>
                <a:gd name="connsiteY46" fmla="*/ 186329 h 354054"/>
                <a:gd name="connsiteX47" fmla="*/ 122835 w 546011"/>
                <a:gd name="connsiteY47" fmla="*/ 201305 h 354054"/>
                <a:gd name="connsiteX48" fmla="*/ 129425 w 546011"/>
                <a:gd name="connsiteY48" fmla="*/ 203592 h 354054"/>
                <a:gd name="connsiteX49" fmla="*/ 137811 w 546011"/>
                <a:gd name="connsiteY49" fmla="*/ 199527 h 354054"/>
                <a:gd name="connsiteX50" fmla="*/ 166879 w 546011"/>
                <a:gd name="connsiteY50" fmla="*/ 162622 h 354054"/>
                <a:gd name="connsiteX51" fmla="*/ 231773 w 546011"/>
                <a:gd name="connsiteY51" fmla="*/ 219842 h 354054"/>
                <a:gd name="connsiteX52" fmla="*/ 273006 w 546011"/>
                <a:gd name="connsiteY52" fmla="*/ 235385 h 354054"/>
                <a:gd name="connsiteX53" fmla="*/ 314238 w 546011"/>
                <a:gd name="connsiteY53" fmla="*/ 219842 h 354054"/>
                <a:gd name="connsiteX54" fmla="*/ 379132 w 546011"/>
                <a:gd name="connsiteY54" fmla="*/ 162622 h 354054"/>
                <a:gd name="connsiteX55" fmla="*/ 508574 w 546011"/>
                <a:gd name="connsiteY55" fmla="*/ 326939 h 354054"/>
                <a:gd name="connsiteX56" fmla="*/ 506540 w 546011"/>
                <a:gd name="connsiteY56" fmla="*/ 328206 h 354054"/>
                <a:gd name="connsiteX57" fmla="*/ 57483 w 546011"/>
                <a:gd name="connsiteY57" fmla="*/ 21333 h 354054"/>
                <a:gd name="connsiteX58" fmla="*/ 488528 w 546011"/>
                <a:gd name="connsiteY58" fmla="*/ 21333 h 354054"/>
                <a:gd name="connsiteX59" fmla="*/ 503458 w 546011"/>
                <a:gd name="connsiteY59" fmla="*/ 24561 h 354054"/>
                <a:gd name="connsiteX60" fmla="*/ 373617 w 546011"/>
                <a:gd name="connsiteY60" fmla="*/ 139053 h 354054"/>
                <a:gd name="connsiteX61" fmla="*/ 373304 w 546011"/>
                <a:gd name="connsiteY61" fmla="*/ 139327 h 354054"/>
                <a:gd name="connsiteX62" fmla="*/ 300133 w 546011"/>
                <a:gd name="connsiteY62" fmla="*/ 203846 h 354054"/>
                <a:gd name="connsiteX63" fmla="*/ 245882 w 546011"/>
                <a:gd name="connsiteY63" fmla="*/ 203846 h 354054"/>
                <a:gd name="connsiteX64" fmla="*/ 172711 w 546011"/>
                <a:gd name="connsiteY64" fmla="*/ 139327 h 354054"/>
                <a:gd name="connsiteX65" fmla="*/ 172394 w 546011"/>
                <a:gd name="connsiteY65" fmla="*/ 139048 h 354054"/>
                <a:gd name="connsiteX66" fmla="*/ 42549 w 546011"/>
                <a:gd name="connsiteY66" fmla="*/ 24561 h 354054"/>
                <a:gd name="connsiteX67" fmla="*/ 57483 w 546011"/>
                <a:gd name="connsiteY67" fmla="*/ 21333 h 354054"/>
                <a:gd name="connsiteX68" fmla="*/ 395153 w 546011"/>
                <a:gd name="connsiteY68" fmla="*/ 148492 h 354054"/>
                <a:gd name="connsiteX69" fmla="*/ 519501 w 546011"/>
                <a:gd name="connsiteY69" fmla="*/ 38854 h 354054"/>
                <a:gd name="connsiteX70" fmla="*/ 524682 w 546011"/>
                <a:gd name="connsiteY70" fmla="*/ 57487 h 354054"/>
                <a:gd name="connsiteX71" fmla="*/ 524682 w 546011"/>
                <a:gd name="connsiteY71" fmla="*/ 296863 h 354054"/>
                <a:gd name="connsiteX72" fmla="*/ 522270 w 546011"/>
                <a:gd name="connsiteY72" fmla="*/ 309856 h 35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46011" h="354054">
                  <a:moveTo>
                    <a:pt x="546011" y="57487"/>
                  </a:moveTo>
                  <a:cubicBezTo>
                    <a:pt x="546011" y="41312"/>
                    <a:pt x="539296" y="26673"/>
                    <a:pt x="528502" y="16217"/>
                  </a:cubicBezTo>
                  <a:cubicBezTo>
                    <a:pt x="528369" y="16076"/>
                    <a:pt x="528232" y="15938"/>
                    <a:pt x="528090" y="15801"/>
                  </a:cubicBezTo>
                  <a:cubicBezTo>
                    <a:pt x="517355" y="5611"/>
                    <a:pt x="503304" y="0"/>
                    <a:pt x="488533" y="0"/>
                  </a:cubicBezTo>
                  <a:lnTo>
                    <a:pt x="57479" y="0"/>
                  </a:lnTo>
                  <a:cubicBezTo>
                    <a:pt x="42707" y="0"/>
                    <a:pt x="28656" y="5611"/>
                    <a:pt x="17921" y="15801"/>
                  </a:cubicBezTo>
                  <a:cubicBezTo>
                    <a:pt x="17779" y="15938"/>
                    <a:pt x="17642" y="16076"/>
                    <a:pt x="17509" y="16217"/>
                  </a:cubicBezTo>
                  <a:cubicBezTo>
                    <a:pt x="6715" y="26673"/>
                    <a:pt x="0" y="41307"/>
                    <a:pt x="0" y="57487"/>
                  </a:cubicBezTo>
                  <a:lnTo>
                    <a:pt x="0" y="296863"/>
                  </a:lnTo>
                  <a:cubicBezTo>
                    <a:pt x="0" y="311418"/>
                    <a:pt x="5436" y="324727"/>
                    <a:pt x="14388" y="334867"/>
                  </a:cubicBezTo>
                  <a:cubicBezTo>
                    <a:pt x="14547" y="335066"/>
                    <a:pt x="14713" y="335267"/>
                    <a:pt x="14888" y="335462"/>
                  </a:cubicBezTo>
                  <a:cubicBezTo>
                    <a:pt x="19071" y="340074"/>
                    <a:pt x="23936" y="343931"/>
                    <a:pt x="29260" y="346930"/>
                  </a:cubicBezTo>
                  <a:cubicBezTo>
                    <a:pt x="36254" y="350888"/>
                    <a:pt x="44157" y="353425"/>
                    <a:pt x="52567" y="354141"/>
                  </a:cubicBezTo>
                  <a:lnTo>
                    <a:pt x="52580" y="354141"/>
                  </a:lnTo>
                  <a:cubicBezTo>
                    <a:pt x="52659" y="354150"/>
                    <a:pt x="52738" y="354154"/>
                    <a:pt x="52817" y="354163"/>
                  </a:cubicBezTo>
                  <a:cubicBezTo>
                    <a:pt x="54363" y="354288"/>
                    <a:pt x="55921" y="354349"/>
                    <a:pt x="57479" y="354349"/>
                  </a:cubicBezTo>
                  <a:lnTo>
                    <a:pt x="488533" y="354349"/>
                  </a:lnTo>
                  <a:cubicBezTo>
                    <a:pt x="490091" y="354349"/>
                    <a:pt x="491648" y="354288"/>
                    <a:pt x="493194" y="354163"/>
                  </a:cubicBezTo>
                  <a:cubicBezTo>
                    <a:pt x="493273" y="354154"/>
                    <a:pt x="493352" y="354150"/>
                    <a:pt x="493431" y="354141"/>
                  </a:cubicBezTo>
                  <a:lnTo>
                    <a:pt x="493444" y="354141"/>
                  </a:lnTo>
                  <a:cubicBezTo>
                    <a:pt x="501855" y="353425"/>
                    <a:pt x="509757" y="350888"/>
                    <a:pt x="516751" y="346930"/>
                  </a:cubicBezTo>
                  <a:cubicBezTo>
                    <a:pt x="522079" y="343931"/>
                    <a:pt x="526940" y="340074"/>
                    <a:pt x="531123" y="335462"/>
                  </a:cubicBezTo>
                  <a:cubicBezTo>
                    <a:pt x="531298" y="335267"/>
                    <a:pt x="531464" y="335071"/>
                    <a:pt x="531623" y="334867"/>
                  </a:cubicBezTo>
                  <a:cubicBezTo>
                    <a:pt x="540570" y="324727"/>
                    <a:pt x="546011" y="311421"/>
                    <a:pt x="546011" y="296867"/>
                  </a:cubicBezTo>
                  <a:close/>
                  <a:moveTo>
                    <a:pt x="506540" y="328206"/>
                  </a:moveTo>
                  <a:cubicBezTo>
                    <a:pt x="506495" y="328230"/>
                    <a:pt x="506453" y="328252"/>
                    <a:pt x="506411" y="328276"/>
                  </a:cubicBezTo>
                  <a:cubicBezTo>
                    <a:pt x="506366" y="328302"/>
                    <a:pt x="506320" y="328331"/>
                    <a:pt x="506274" y="328355"/>
                  </a:cubicBezTo>
                  <a:cubicBezTo>
                    <a:pt x="502158" y="330676"/>
                    <a:pt x="497605" y="332184"/>
                    <a:pt x="492882" y="332759"/>
                  </a:cubicBezTo>
                  <a:cubicBezTo>
                    <a:pt x="492877" y="332759"/>
                    <a:pt x="492873" y="332759"/>
                    <a:pt x="492865" y="332759"/>
                  </a:cubicBezTo>
                  <a:cubicBezTo>
                    <a:pt x="492773" y="332771"/>
                    <a:pt x="492677" y="332784"/>
                    <a:pt x="492585" y="332793"/>
                  </a:cubicBezTo>
                  <a:cubicBezTo>
                    <a:pt x="491252" y="332942"/>
                    <a:pt x="489899" y="333021"/>
                    <a:pt x="488528" y="333021"/>
                  </a:cubicBezTo>
                  <a:lnTo>
                    <a:pt x="57483" y="333021"/>
                  </a:lnTo>
                  <a:cubicBezTo>
                    <a:pt x="56112" y="333021"/>
                    <a:pt x="54759" y="332942"/>
                    <a:pt x="53426" y="332793"/>
                  </a:cubicBezTo>
                  <a:cubicBezTo>
                    <a:pt x="53330" y="332784"/>
                    <a:pt x="53230" y="332771"/>
                    <a:pt x="53134" y="332759"/>
                  </a:cubicBezTo>
                  <a:cubicBezTo>
                    <a:pt x="48389" y="332179"/>
                    <a:pt x="43819" y="330663"/>
                    <a:pt x="39691" y="328331"/>
                  </a:cubicBezTo>
                  <a:lnTo>
                    <a:pt x="39662" y="328314"/>
                  </a:lnTo>
                  <a:cubicBezTo>
                    <a:pt x="39587" y="328272"/>
                    <a:pt x="39516" y="328230"/>
                    <a:pt x="39441" y="328189"/>
                  </a:cubicBezTo>
                  <a:cubicBezTo>
                    <a:pt x="38754" y="327789"/>
                    <a:pt x="38083" y="327372"/>
                    <a:pt x="37425" y="326931"/>
                  </a:cubicBezTo>
                  <a:lnTo>
                    <a:pt x="84814" y="266590"/>
                  </a:lnTo>
                  <a:cubicBezTo>
                    <a:pt x="88455" y="261963"/>
                    <a:pt x="87647" y="255255"/>
                    <a:pt x="83015" y="251618"/>
                  </a:cubicBezTo>
                  <a:cubicBezTo>
                    <a:pt x="78387" y="247978"/>
                    <a:pt x="71680" y="248786"/>
                    <a:pt x="68043" y="253418"/>
                  </a:cubicBezTo>
                  <a:lnTo>
                    <a:pt x="23732" y="309835"/>
                  </a:lnTo>
                  <a:cubicBezTo>
                    <a:pt x="22183" y="305807"/>
                    <a:pt x="21329" y="301432"/>
                    <a:pt x="21329" y="296863"/>
                  </a:cubicBezTo>
                  <a:lnTo>
                    <a:pt x="21329" y="57487"/>
                  </a:lnTo>
                  <a:cubicBezTo>
                    <a:pt x="21329" y="50676"/>
                    <a:pt x="23224" y="44298"/>
                    <a:pt x="26511" y="38854"/>
                  </a:cubicBezTo>
                  <a:lnTo>
                    <a:pt x="150858" y="148496"/>
                  </a:lnTo>
                  <a:lnTo>
                    <a:pt x="121057" y="186329"/>
                  </a:lnTo>
                  <a:cubicBezTo>
                    <a:pt x="117412" y="190958"/>
                    <a:pt x="118207" y="197660"/>
                    <a:pt x="122835" y="201305"/>
                  </a:cubicBezTo>
                  <a:cubicBezTo>
                    <a:pt x="124789" y="202846"/>
                    <a:pt x="127113" y="203592"/>
                    <a:pt x="129425" y="203592"/>
                  </a:cubicBezTo>
                  <a:cubicBezTo>
                    <a:pt x="132578" y="203592"/>
                    <a:pt x="135707" y="202197"/>
                    <a:pt x="137811" y="199527"/>
                  </a:cubicBezTo>
                  <a:lnTo>
                    <a:pt x="166879" y="162622"/>
                  </a:lnTo>
                  <a:lnTo>
                    <a:pt x="231773" y="219842"/>
                  </a:lnTo>
                  <a:cubicBezTo>
                    <a:pt x="243528" y="230202"/>
                    <a:pt x="258267" y="235385"/>
                    <a:pt x="273006" y="235385"/>
                  </a:cubicBezTo>
                  <a:cubicBezTo>
                    <a:pt x="287744" y="235385"/>
                    <a:pt x="302483" y="230202"/>
                    <a:pt x="314238" y="219842"/>
                  </a:cubicBezTo>
                  <a:lnTo>
                    <a:pt x="379132" y="162622"/>
                  </a:lnTo>
                  <a:lnTo>
                    <a:pt x="508574" y="326939"/>
                  </a:lnTo>
                  <a:cubicBezTo>
                    <a:pt x="507911" y="327381"/>
                    <a:pt x="507232" y="327806"/>
                    <a:pt x="506540" y="328206"/>
                  </a:cubicBezTo>
                  <a:close/>
                  <a:moveTo>
                    <a:pt x="57483" y="21333"/>
                  </a:moveTo>
                  <a:lnTo>
                    <a:pt x="488528" y="21333"/>
                  </a:lnTo>
                  <a:cubicBezTo>
                    <a:pt x="493848" y="21333"/>
                    <a:pt x="498905" y="22487"/>
                    <a:pt x="503458" y="24561"/>
                  </a:cubicBezTo>
                  <a:lnTo>
                    <a:pt x="373617" y="139053"/>
                  </a:lnTo>
                  <a:cubicBezTo>
                    <a:pt x="373508" y="139140"/>
                    <a:pt x="373404" y="139232"/>
                    <a:pt x="373304" y="139327"/>
                  </a:cubicBezTo>
                  <a:lnTo>
                    <a:pt x="300133" y="203846"/>
                  </a:lnTo>
                  <a:cubicBezTo>
                    <a:pt x="284670" y="217481"/>
                    <a:pt x="261345" y="217481"/>
                    <a:pt x="245882" y="203846"/>
                  </a:cubicBezTo>
                  <a:lnTo>
                    <a:pt x="172711" y="139327"/>
                  </a:lnTo>
                  <a:cubicBezTo>
                    <a:pt x="172607" y="139232"/>
                    <a:pt x="172503" y="139140"/>
                    <a:pt x="172394" y="139048"/>
                  </a:cubicBezTo>
                  <a:lnTo>
                    <a:pt x="42549" y="24561"/>
                  </a:lnTo>
                  <a:cubicBezTo>
                    <a:pt x="47106" y="22487"/>
                    <a:pt x="52163" y="21333"/>
                    <a:pt x="57483" y="21333"/>
                  </a:cubicBezTo>
                  <a:close/>
                  <a:moveTo>
                    <a:pt x="395153" y="148492"/>
                  </a:moveTo>
                  <a:lnTo>
                    <a:pt x="519501" y="38854"/>
                  </a:lnTo>
                  <a:cubicBezTo>
                    <a:pt x="522787" y="44298"/>
                    <a:pt x="524682" y="50676"/>
                    <a:pt x="524682" y="57487"/>
                  </a:cubicBezTo>
                  <a:lnTo>
                    <a:pt x="524682" y="296863"/>
                  </a:lnTo>
                  <a:cubicBezTo>
                    <a:pt x="524682" y="301441"/>
                    <a:pt x="523828" y="305823"/>
                    <a:pt x="522270" y="309856"/>
                  </a:cubicBezTo>
                  <a:close/>
                </a:path>
              </a:pathLst>
            </a:custGeom>
            <a:grpFill/>
            <a:ln w="6350" cap="flat">
              <a:solidFill>
                <a:srgbClr val="1190D2"/>
              </a:solidFill>
              <a:prstDash val="solid"/>
              <a:miter/>
            </a:ln>
          </p:spPr>
          <p:txBody>
            <a:bodyPr rtlCol="0" anchor="ctr"/>
            <a:lstStyle/>
            <a:p>
              <a:endParaRPr lang="ru-RU"/>
            </a:p>
          </p:txBody>
        </p:sp>
        <p:sp>
          <p:nvSpPr>
            <p:cNvPr id="25" name="Полилиния: фигура 2053"/>
            <p:cNvSpPr/>
            <p:nvPr/>
          </p:nvSpPr>
          <p:spPr>
            <a:xfrm>
              <a:off x="10329023" y="3365317"/>
              <a:ext cx="21329" cy="21329"/>
            </a:xfrm>
            <a:custGeom>
              <a:avLst/>
              <a:gdLst>
                <a:gd name="connsiteX0" fmla="*/ 20504 w 21328"/>
                <a:gd name="connsiteY0" fmla="*/ 6587 h 21328"/>
                <a:gd name="connsiteX1" fmla="*/ 19537 w 21328"/>
                <a:gd name="connsiteY1" fmla="*/ 4754 h 21328"/>
                <a:gd name="connsiteX2" fmla="*/ 18204 w 21328"/>
                <a:gd name="connsiteY2" fmla="*/ 3130 h 21328"/>
                <a:gd name="connsiteX3" fmla="*/ 16579 w 21328"/>
                <a:gd name="connsiteY3" fmla="*/ 1797 h 21328"/>
                <a:gd name="connsiteX4" fmla="*/ 14747 w 21328"/>
                <a:gd name="connsiteY4" fmla="*/ 818 h 21328"/>
                <a:gd name="connsiteX5" fmla="*/ 12743 w 21328"/>
                <a:gd name="connsiteY5" fmla="*/ 209 h 21328"/>
                <a:gd name="connsiteX6" fmla="*/ 8581 w 21328"/>
                <a:gd name="connsiteY6" fmla="*/ 209 h 21328"/>
                <a:gd name="connsiteX7" fmla="*/ 6590 w 21328"/>
                <a:gd name="connsiteY7" fmla="*/ 818 h 21328"/>
                <a:gd name="connsiteX8" fmla="*/ 4745 w 21328"/>
                <a:gd name="connsiteY8" fmla="*/ 1797 h 21328"/>
                <a:gd name="connsiteX9" fmla="*/ 3124 w 21328"/>
                <a:gd name="connsiteY9" fmla="*/ 3130 h 21328"/>
                <a:gd name="connsiteX10" fmla="*/ 1800 w 21328"/>
                <a:gd name="connsiteY10" fmla="*/ 4754 h 21328"/>
                <a:gd name="connsiteX11" fmla="*/ 821 w 21328"/>
                <a:gd name="connsiteY11" fmla="*/ 6587 h 21328"/>
                <a:gd name="connsiteX12" fmla="*/ 212 w 21328"/>
                <a:gd name="connsiteY12" fmla="*/ 8582 h 21328"/>
                <a:gd name="connsiteX13" fmla="*/ 0 w 21328"/>
                <a:gd name="connsiteY13" fmla="*/ 10669 h 21328"/>
                <a:gd name="connsiteX14" fmla="*/ 212 w 21328"/>
                <a:gd name="connsiteY14" fmla="*/ 12752 h 21328"/>
                <a:gd name="connsiteX15" fmla="*/ 821 w 21328"/>
                <a:gd name="connsiteY15" fmla="*/ 14743 h 21328"/>
                <a:gd name="connsiteX16" fmla="*/ 1800 w 21328"/>
                <a:gd name="connsiteY16" fmla="*/ 16589 h 21328"/>
                <a:gd name="connsiteX17" fmla="*/ 3124 w 21328"/>
                <a:gd name="connsiteY17" fmla="*/ 18209 h 21328"/>
                <a:gd name="connsiteX18" fmla="*/ 4745 w 21328"/>
                <a:gd name="connsiteY18" fmla="*/ 19533 h 21328"/>
                <a:gd name="connsiteX19" fmla="*/ 6590 w 21328"/>
                <a:gd name="connsiteY19" fmla="*/ 20512 h 21328"/>
                <a:gd name="connsiteX20" fmla="*/ 8581 w 21328"/>
                <a:gd name="connsiteY20" fmla="*/ 21121 h 21328"/>
                <a:gd name="connsiteX21" fmla="*/ 10664 w 21328"/>
                <a:gd name="connsiteY21" fmla="*/ 21334 h 21328"/>
                <a:gd name="connsiteX22" fmla="*/ 12743 w 21328"/>
                <a:gd name="connsiteY22" fmla="*/ 21121 h 21328"/>
                <a:gd name="connsiteX23" fmla="*/ 14747 w 21328"/>
                <a:gd name="connsiteY23" fmla="*/ 20512 h 21328"/>
                <a:gd name="connsiteX24" fmla="*/ 16579 w 21328"/>
                <a:gd name="connsiteY24" fmla="*/ 19533 h 21328"/>
                <a:gd name="connsiteX25" fmla="*/ 18204 w 21328"/>
                <a:gd name="connsiteY25" fmla="*/ 18209 h 21328"/>
                <a:gd name="connsiteX26" fmla="*/ 19537 w 21328"/>
                <a:gd name="connsiteY26" fmla="*/ 16589 h 21328"/>
                <a:gd name="connsiteX27" fmla="*/ 20504 w 21328"/>
                <a:gd name="connsiteY27" fmla="*/ 14743 h 21328"/>
                <a:gd name="connsiteX28" fmla="*/ 21124 w 21328"/>
                <a:gd name="connsiteY28" fmla="*/ 12752 h 21328"/>
                <a:gd name="connsiteX29" fmla="*/ 21329 w 21328"/>
                <a:gd name="connsiteY29" fmla="*/ 10669 h 21328"/>
                <a:gd name="connsiteX30" fmla="*/ 21124 w 21328"/>
                <a:gd name="connsiteY30" fmla="*/ 8582 h 21328"/>
                <a:gd name="connsiteX31" fmla="*/ 20504 w 21328"/>
                <a:gd name="connsiteY31" fmla="*/ 6587 h 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328" h="21328">
                  <a:moveTo>
                    <a:pt x="20504" y="6587"/>
                  </a:moveTo>
                  <a:cubicBezTo>
                    <a:pt x="20237" y="5945"/>
                    <a:pt x="19920" y="5329"/>
                    <a:pt x="19537" y="4754"/>
                  </a:cubicBezTo>
                  <a:cubicBezTo>
                    <a:pt x="19142" y="4166"/>
                    <a:pt x="18692" y="3620"/>
                    <a:pt x="18204" y="3130"/>
                  </a:cubicBezTo>
                  <a:cubicBezTo>
                    <a:pt x="17713" y="2641"/>
                    <a:pt x="17167" y="2192"/>
                    <a:pt x="16579" y="1797"/>
                  </a:cubicBezTo>
                  <a:cubicBezTo>
                    <a:pt x="16004" y="1413"/>
                    <a:pt x="15388" y="1084"/>
                    <a:pt x="14747" y="818"/>
                  </a:cubicBezTo>
                  <a:cubicBezTo>
                    <a:pt x="14096" y="551"/>
                    <a:pt x="13426" y="346"/>
                    <a:pt x="12743" y="209"/>
                  </a:cubicBezTo>
                  <a:cubicBezTo>
                    <a:pt x="11377" y="-70"/>
                    <a:pt x="9960" y="-70"/>
                    <a:pt x="8581" y="209"/>
                  </a:cubicBezTo>
                  <a:cubicBezTo>
                    <a:pt x="7902" y="346"/>
                    <a:pt x="7227" y="551"/>
                    <a:pt x="6590" y="818"/>
                  </a:cubicBezTo>
                  <a:cubicBezTo>
                    <a:pt x="5940" y="1084"/>
                    <a:pt x="5320" y="1413"/>
                    <a:pt x="4745" y="1797"/>
                  </a:cubicBezTo>
                  <a:cubicBezTo>
                    <a:pt x="4157" y="2192"/>
                    <a:pt x="3612" y="2641"/>
                    <a:pt x="3124" y="3130"/>
                  </a:cubicBezTo>
                  <a:cubicBezTo>
                    <a:pt x="2633" y="3620"/>
                    <a:pt x="2183" y="4166"/>
                    <a:pt x="1800" y="4754"/>
                  </a:cubicBezTo>
                  <a:cubicBezTo>
                    <a:pt x="1416" y="5329"/>
                    <a:pt x="1087" y="5945"/>
                    <a:pt x="821" y="6587"/>
                  </a:cubicBezTo>
                  <a:cubicBezTo>
                    <a:pt x="554" y="7237"/>
                    <a:pt x="342" y="7907"/>
                    <a:pt x="212" y="8582"/>
                  </a:cubicBezTo>
                  <a:cubicBezTo>
                    <a:pt x="75" y="9273"/>
                    <a:pt x="0" y="9977"/>
                    <a:pt x="0" y="10669"/>
                  </a:cubicBezTo>
                  <a:cubicBezTo>
                    <a:pt x="0" y="11365"/>
                    <a:pt x="75" y="12069"/>
                    <a:pt x="212" y="12752"/>
                  </a:cubicBezTo>
                  <a:cubicBezTo>
                    <a:pt x="342" y="13431"/>
                    <a:pt x="554" y="14105"/>
                    <a:pt x="821" y="14743"/>
                  </a:cubicBezTo>
                  <a:cubicBezTo>
                    <a:pt x="1087" y="15394"/>
                    <a:pt x="1416" y="16014"/>
                    <a:pt x="1800" y="16589"/>
                  </a:cubicBezTo>
                  <a:cubicBezTo>
                    <a:pt x="2183" y="17176"/>
                    <a:pt x="2633" y="17717"/>
                    <a:pt x="3124" y="18209"/>
                  </a:cubicBezTo>
                  <a:cubicBezTo>
                    <a:pt x="3612" y="18701"/>
                    <a:pt x="4157" y="19151"/>
                    <a:pt x="4745" y="19533"/>
                  </a:cubicBezTo>
                  <a:cubicBezTo>
                    <a:pt x="5320" y="19917"/>
                    <a:pt x="5940" y="20246"/>
                    <a:pt x="6590" y="20512"/>
                  </a:cubicBezTo>
                  <a:cubicBezTo>
                    <a:pt x="7227" y="20779"/>
                    <a:pt x="7902" y="20984"/>
                    <a:pt x="8581" y="21121"/>
                  </a:cubicBezTo>
                  <a:cubicBezTo>
                    <a:pt x="9265" y="21259"/>
                    <a:pt x="9969" y="21334"/>
                    <a:pt x="10664" y="21334"/>
                  </a:cubicBezTo>
                  <a:cubicBezTo>
                    <a:pt x="11356" y="21334"/>
                    <a:pt x="12060" y="21259"/>
                    <a:pt x="12743" y="21121"/>
                  </a:cubicBezTo>
                  <a:cubicBezTo>
                    <a:pt x="13426" y="20984"/>
                    <a:pt x="14096" y="20779"/>
                    <a:pt x="14747" y="20512"/>
                  </a:cubicBezTo>
                  <a:cubicBezTo>
                    <a:pt x="15388" y="20246"/>
                    <a:pt x="16004" y="19917"/>
                    <a:pt x="16579" y="19533"/>
                  </a:cubicBezTo>
                  <a:cubicBezTo>
                    <a:pt x="17167" y="19151"/>
                    <a:pt x="17713" y="18701"/>
                    <a:pt x="18204" y="18209"/>
                  </a:cubicBezTo>
                  <a:cubicBezTo>
                    <a:pt x="18692" y="17717"/>
                    <a:pt x="19142" y="17176"/>
                    <a:pt x="19537" y="16589"/>
                  </a:cubicBezTo>
                  <a:cubicBezTo>
                    <a:pt x="19920" y="16014"/>
                    <a:pt x="20237" y="15394"/>
                    <a:pt x="20504" y="14743"/>
                  </a:cubicBezTo>
                  <a:cubicBezTo>
                    <a:pt x="20770" y="14105"/>
                    <a:pt x="20987" y="13431"/>
                    <a:pt x="21124" y="12752"/>
                  </a:cubicBezTo>
                  <a:cubicBezTo>
                    <a:pt x="21262" y="12069"/>
                    <a:pt x="21329" y="11365"/>
                    <a:pt x="21329" y="10669"/>
                  </a:cubicBezTo>
                  <a:cubicBezTo>
                    <a:pt x="21329" y="9977"/>
                    <a:pt x="21262" y="9273"/>
                    <a:pt x="21124" y="8582"/>
                  </a:cubicBezTo>
                  <a:cubicBezTo>
                    <a:pt x="20987" y="7907"/>
                    <a:pt x="20770" y="7237"/>
                    <a:pt x="20504" y="6587"/>
                  </a:cubicBezTo>
                  <a:close/>
                </a:path>
              </a:pathLst>
            </a:custGeom>
            <a:grpFill/>
            <a:ln w="6350" cap="flat">
              <a:solidFill>
                <a:srgbClr val="1190D2"/>
              </a:solidFill>
              <a:prstDash val="solid"/>
              <a:miter/>
            </a:ln>
          </p:spPr>
          <p:txBody>
            <a:bodyPr rtlCol="0" anchor="ctr"/>
            <a:lstStyle/>
            <a:p>
              <a:endParaRPr lang="ru-RU"/>
            </a:p>
          </p:txBody>
        </p:sp>
      </p:grpSp>
      <p:grpSp>
        <p:nvGrpSpPr>
          <p:cNvPr id="26" name="Группа 25"/>
          <p:cNvGrpSpPr/>
          <p:nvPr userDrawn="1"/>
        </p:nvGrpSpPr>
        <p:grpSpPr>
          <a:xfrm>
            <a:off x="5627272" y="2141406"/>
            <a:ext cx="302126" cy="406742"/>
            <a:chOff x="2843212" y="176212"/>
            <a:chExt cx="4828356" cy="6500251"/>
          </a:xfrm>
          <a:solidFill>
            <a:srgbClr val="1190D2"/>
          </a:solidFill>
        </p:grpSpPr>
        <p:sp>
          <p:nvSpPr>
            <p:cNvPr id="27" name="Полилиния: фигура 2058"/>
            <p:cNvSpPr/>
            <p:nvPr/>
          </p:nvSpPr>
          <p:spPr>
            <a:xfrm>
              <a:off x="3986770" y="1319770"/>
              <a:ext cx="2541240" cy="2541240"/>
            </a:xfrm>
            <a:custGeom>
              <a:avLst/>
              <a:gdLst>
                <a:gd name="connsiteX0" fmla="*/ 0 w 2541240"/>
                <a:gd name="connsiteY0" fmla="*/ 1270620 h 2541240"/>
                <a:gd name="connsiteX1" fmla="*/ 1270620 w 2541240"/>
                <a:gd name="connsiteY1" fmla="*/ 2541240 h 2541240"/>
                <a:gd name="connsiteX2" fmla="*/ 2541240 w 2541240"/>
                <a:gd name="connsiteY2" fmla="*/ 1270620 h 2541240"/>
                <a:gd name="connsiteX3" fmla="*/ 1270620 w 2541240"/>
                <a:gd name="connsiteY3" fmla="*/ 0 h 2541240"/>
                <a:gd name="connsiteX4" fmla="*/ 0 w 2541240"/>
                <a:gd name="connsiteY4" fmla="*/ 1270620 h 2541240"/>
                <a:gd name="connsiteX5" fmla="*/ 1270620 w 2541240"/>
                <a:gd name="connsiteY5" fmla="*/ 254124 h 2541240"/>
                <a:gd name="connsiteX6" fmla="*/ 2287116 w 2541240"/>
                <a:gd name="connsiteY6" fmla="*/ 1270620 h 2541240"/>
                <a:gd name="connsiteX7" fmla="*/ 1270620 w 2541240"/>
                <a:gd name="connsiteY7" fmla="*/ 2287116 h 2541240"/>
                <a:gd name="connsiteX8" fmla="*/ 254124 w 2541240"/>
                <a:gd name="connsiteY8" fmla="*/ 1270620 h 2541240"/>
                <a:gd name="connsiteX9" fmla="*/ 1270620 w 2541240"/>
                <a:gd name="connsiteY9" fmla="*/ 254124 h 25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1240" h="2541240">
                  <a:moveTo>
                    <a:pt x="0" y="1270620"/>
                  </a:moveTo>
                  <a:cubicBezTo>
                    <a:pt x="0" y="1971253"/>
                    <a:pt x="569987" y="2541240"/>
                    <a:pt x="1270620" y="2541240"/>
                  </a:cubicBezTo>
                  <a:cubicBezTo>
                    <a:pt x="1971253" y="2541240"/>
                    <a:pt x="2541240" y="1971253"/>
                    <a:pt x="2541240" y="1270620"/>
                  </a:cubicBezTo>
                  <a:cubicBezTo>
                    <a:pt x="2541240" y="569987"/>
                    <a:pt x="1971253" y="0"/>
                    <a:pt x="1270620" y="0"/>
                  </a:cubicBezTo>
                  <a:cubicBezTo>
                    <a:pt x="569987" y="0"/>
                    <a:pt x="0" y="569987"/>
                    <a:pt x="0" y="1270620"/>
                  </a:cubicBezTo>
                  <a:close/>
                  <a:moveTo>
                    <a:pt x="1270620" y="254124"/>
                  </a:moveTo>
                  <a:cubicBezTo>
                    <a:pt x="1831129" y="254124"/>
                    <a:pt x="2287116" y="710111"/>
                    <a:pt x="2287116" y="1270620"/>
                  </a:cubicBezTo>
                  <a:cubicBezTo>
                    <a:pt x="2287116" y="1831129"/>
                    <a:pt x="1831129" y="2287116"/>
                    <a:pt x="1270620" y="2287116"/>
                  </a:cubicBezTo>
                  <a:cubicBezTo>
                    <a:pt x="710111" y="2287116"/>
                    <a:pt x="254124" y="1831129"/>
                    <a:pt x="254124" y="1270620"/>
                  </a:cubicBezTo>
                  <a:cubicBezTo>
                    <a:pt x="254124" y="710111"/>
                    <a:pt x="710111" y="254124"/>
                    <a:pt x="1270620" y="254124"/>
                  </a:cubicBezTo>
                  <a:close/>
                </a:path>
              </a:pathLst>
            </a:custGeom>
            <a:grpFill/>
            <a:ln w="6350" cap="flat">
              <a:solidFill>
                <a:srgbClr val="1190D2"/>
              </a:solidFill>
              <a:prstDash val="solid"/>
              <a:miter/>
            </a:ln>
          </p:spPr>
          <p:txBody>
            <a:bodyPr rtlCol="0" anchor="ctr"/>
            <a:lstStyle/>
            <a:p>
              <a:endParaRPr lang="ru-RU"/>
            </a:p>
          </p:txBody>
        </p:sp>
        <p:sp>
          <p:nvSpPr>
            <p:cNvPr id="28" name="Полилиния: фигура 2059"/>
            <p:cNvSpPr/>
            <p:nvPr/>
          </p:nvSpPr>
          <p:spPr>
            <a:xfrm>
              <a:off x="5130328" y="176212"/>
              <a:ext cx="254124" cy="254124"/>
            </a:xfrm>
            <a:custGeom>
              <a:avLst/>
              <a:gdLst>
                <a:gd name="connsiteX0" fmla="*/ 254124 w 254124"/>
                <a:gd name="connsiteY0" fmla="*/ 127062 h 254124"/>
                <a:gd name="connsiteX1" fmla="*/ 127062 w 254124"/>
                <a:gd name="connsiteY1" fmla="*/ 254124 h 254124"/>
                <a:gd name="connsiteX2" fmla="*/ 0 w 254124"/>
                <a:gd name="connsiteY2" fmla="*/ 127062 h 254124"/>
                <a:gd name="connsiteX3" fmla="*/ 127062 w 254124"/>
                <a:gd name="connsiteY3" fmla="*/ 0 h 254124"/>
                <a:gd name="connsiteX4" fmla="*/ 254124 w 254124"/>
                <a:gd name="connsiteY4" fmla="*/ 127062 h 254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24" h="254124">
                  <a:moveTo>
                    <a:pt x="254124" y="127062"/>
                  </a:moveTo>
                  <a:cubicBezTo>
                    <a:pt x="254124" y="197243"/>
                    <a:pt x="197238" y="254124"/>
                    <a:pt x="127062" y="254124"/>
                  </a:cubicBezTo>
                  <a:cubicBezTo>
                    <a:pt x="56886" y="254124"/>
                    <a:pt x="0" y="197243"/>
                    <a:pt x="0" y="127062"/>
                  </a:cubicBezTo>
                  <a:cubicBezTo>
                    <a:pt x="0" y="56880"/>
                    <a:pt x="56886" y="0"/>
                    <a:pt x="127062" y="0"/>
                  </a:cubicBezTo>
                  <a:cubicBezTo>
                    <a:pt x="197238" y="0"/>
                    <a:pt x="254124" y="56880"/>
                    <a:pt x="254124" y="127062"/>
                  </a:cubicBezTo>
                  <a:close/>
                </a:path>
              </a:pathLst>
            </a:custGeom>
            <a:grpFill/>
            <a:ln w="6350" cap="flat">
              <a:solidFill>
                <a:srgbClr val="1190D2"/>
              </a:solidFill>
              <a:prstDash val="solid"/>
              <a:miter/>
            </a:ln>
          </p:spPr>
          <p:txBody>
            <a:bodyPr rtlCol="0" anchor="ctr"/>
            <a:lstStyle/>
            <a:p>
              <a:endParaRPr lang="ru-RU"/>
            </a:p>
          </p:txBody>
        </p:sp>
        <p:sp>
          <p:nvSpPr>
            <p:cNvPr id="29" name="Полилиния: фигура 2060"/>
            <p:cNvSpPr/>
            <p:nvPr/>
          </p:nvSpPr>
          <p:spPr>
            <a:xfrm>
              <a:off x="2843212" y="247125"/>
              <a:ext cx="4828356" cy="6429338"/>
            </a:xfrm>
            <a:custGeom>
              <a:avLst/>
              <a:gdLst>
                <a:gd name="connsiteX0" fmla="*/ 1815348 w 4828356"/>
                <a:gd name="connsiteY0" fmla="*/ 3985 h 6429337"/>
                <a:gd name="connsiteX1" fmla="*/ 0 w 4828356"/>
                <a:gd name="connsiteY1" fmla="*/ 2343266 h 6429337"/>
                <a:gd name="connsiteX2" fmla="*/ 2312529 w 4828356"/>
                <a:gd name="connsiteY2" fmla="*/ 6383838 h 6429337"/>
                <a:gd name="connsiteX3" fmla="*/ 2414178 w 4828356"/>
                <a:gd name="connsiteY3" fmla="*/ 6434663 h 6429337"/>
                <a:gd name="connsiteX4" fmla="*/ 2515828 w 4828356"/>
                <a:gd name="connsiteY4" fmla="*/ 6383838 h 6429337"/>
                <a:gd name="connsiteX5" fmla="*/ 4828357 w 4828356"/>
                <a:gd name="connsiteY5" fmla="*/ 2343266 h 6429337"/>
                <a:gd name="connsiteX6" fmla="*/ 3013009 w 4828356"/>
                <a:gd name="connsiteY6" fmla="*/ 3985 h 6429337"/>
                <a:gd name="connsiteX7" fmla="*/ 2858451 w 4828356"/>
                <a:gd name="connsiteY7" fmla="*/ 95658 h 6429337"/>
                <a:gd name="connsiteX8" fmla="*/ 2950177 w 4828356"/>
                <a:gd name="connsiteY8" fmla="*/ 250216 h 6429337"/>
                <a:gd name="connsiteX9" fmla="*/ 4574233 w 4828356"/>
                <a:gd name="connsiteY9" fmla="*/ 2343266 h 6429337"/>
                <a:gd name="connsiteX10" fmla="*/ 2414178 w 4828356"/>
                <a:gd name="connsiteY10" fmla="*/ 6095865 h 6429337"/>
                <a:gd name="connsiteX11" fmla="*/ 254124 w 4828356"/>
                <a:gd name="connsiteY11" fmla="*/ 2343266 h 6429337"/>
                <a:gd name="connsiteX12" fmla="*/ 1878180 w 4828356"/>
                <a:gd name="connsiteY12" fmla="*/ 250216 h 6429337"/>
                <a:gd name="connsiteX13" fmla="*/ 1969906 w 4828356"/>
                <a:gd name="connsiteY13" fmla="*/ 95658 h 6429337"/>
                <a:gd name="connsiteX14" fmla="*/ 1815348 w 4828356"/>
                <a:gd name="connsiteY14" fmla="*/ 3985 h 64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8356" h="6429337">
                  <a:moveTo>
                    <a:pt x="1815348" y="3985"/>
                  </a:moveTo>
                  <a:cubicBezTo>
                    <a:pt x="746489" y="276821"/>
                    <a:pt x="0" y="1238766"/>
                    <a:pt x="0" y="2343266"/>
                  </a:cubicBezTo>
                  <a:cubicBezTo>
                    <a:pt x="0" y="3349940"/>
                    <a:pt x="345797" y="3761849"/>
                    <a:pt x="2312529" y="6383838"/>
                  </a:cubicBezTo>
                  <a:cubicBezTo>
                    <a:pt x="2336556" y="6415857"/>
                    <a:pt x="2374179" y="6434663"/>
                    <a:pt x="2414178" y="6434663"/>
                  </a:cubicBezTo>
                  <a:cubicBezTo>
                    <a:pt x="2454177" y="6434663"/>
                    <a:pt x="2491800" y="6415857"/>
                    <a:pt x="2515828" y="6383838"/>
                  </a:cubicBezTo>
                  <a:cubicBezTo>
                    <a:pt x="4482214" y="3762345"/>
                    <a:pt x="4828357" y="3349584"/>
                    <a:pt x="4828357" y="2343266"/>
                  </a:cubicBezTo>
                  <a:cubicBezTo>
                    <a:pt x="4828357" y="1238766"/>
                    <a:pt x="4081867" y="276821"/>
                    <a:pt x="3013009" y="3985"/>
                  </a:cubicBezTo>
                  <a:cubicBezTo>
                    <a:pt x="2945005" y="-13338"/>
                    <a:pt x="2875820" y="27660"/>
                    <a:pt x="2858451" y="95658"/>
                  </a:cubicBezTo>
                  <a:cubicBezTo>
                    <a:pt x="2841132" y="163655"/>
                    <a:pt x="2882173" y="232846"/>
                    <a:pt x="2950177" y="250216"/>
                  </a:cubicBezTo>
                  <a:cubicBezTo>
                    <a:pt x="3906369" y="494266"/>
                    <a:pt x="4574233" y="1355016"/>
                    <a:pt x="4574233" y="2343266"/>
                  </a:cubicBezTo>
                  <a:cubicBezTo>
                    <a:pt x="4574233" y="3244517"/>
                    <a:pt x="4290821" y="3595271"/>
                    <a:pt x="2414178" y="6095865"/>
                  </a:cubicBezTo>
                  <a:cubicBezTo>
                    <a:pt x="538277" y="3596072"/>
                    <a:pt x="254124" y="3245355"/>
                    <a:pt x="254124" y="2343266"/>
                  </a:cubicBezTo>
                  <a:cubicBezTo>
                    <a:pt x="254124" y="1355016"/>
                    <a:pt x="921994" y="494266"/>
                    <a:pt x="1878180" y="250216"/>
                  </a:cubicBezTo>
                  <a:cubicBezTo>
                    <a:pt x="1946234" y="232846"/>
                    <a:pt x="1987224" y="163655"/>
                    <a:pt x="1969906" y="95658"/>
                  </a:cubicBezTo>
                  <a:cubicBezTo>
                    <a:pt x="1952537" y="27660"/>
                    <a:pt x="1883351" y="-13387"/>
                    <a:pt x="1815348" y="3985"/>
                  </a:cubicBezTo>
                  <a:close/>
                </a:path>
              </a:pathLst>
            </a:custGeom>
            <a:grpFill/>
            <a:ln w="6350" cap="flat">
              <a:solidFill>
                <a:srgbClr val="1190D2"/>
              </a:solidFill>
              <a:prstDash val="solid"/>
              <a:miter/>
            </a:ln>
          </p:spPr>
          <p:txBody>
            <a:bodyPr rtlCol="0" anchor="ctr"/>
            <a:lstStyle/>
            <a:p>
              <a:endParaRPr lang="ru-RU"/>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QA">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4016"/>
          </a:xfrm>
          <a:prstGeom prst="rect">
            <a:avLst/>
          </a:prstGeom>
        </p:spPr>
      </p:pic>
      <p:sp>
        <p:nvSpPr>
          <p:cNvPr id="3" name="Полилиния 2"/>
          <p:cNvSpPr/>
          <p:nvPr userDrawn="1"/>
        </p:nvSpPr>
        <p:spPr>
          <a:xfrm>
            <a:off x="7750195" y="4578447"/>
            <a:ext cx="3269489" cy="1895800"/>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4" name="Полилиния 3"/>
          <p:cNvSpPr/>
          <p:nvPr userDrawn="1"/>
        </p:nvSpPr>
        <p:spPr>
          <a:xfrm>
            <a:off x="7750195" y="3427858"/>
            <a:ext cx="3269489" cy="1895800"/>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6" name="Полилиния 5"/>
          <p:cNvSpPr/>
          <p:nvPr userDrawn="1"/>
        </p:nvSpPr>
        <p:spPr>
          <a:xfrm>
            <a:off x="7750195" y="2698326"/>
            <a:ext cx="3269489" cy="1895800"/>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7" name="Полилиния 6"/>
          <p:cNvSpPr/>
          <p:nvPr userDrawn="1"/>
        </p:nvSpPr>
        <p:spPr>
          <a:xfrm>
            <a:off x="7750195" y="274118"/>
            <a:ext cx="3269489" cy="1895800"/>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8" name="TextBox 7"/>
          <p:cNvSpPr txBox="1"/>
          <p:nvPr userDrawn="1"/>
        </p:nvSpPr>
        <p:spPr>
          <a:xfrm>
            <a:off x="690465" y="4023601"/>
            <a:ext cx="7190357" cy="1372940"/>
          </a:xfrm>
          <a:prstGeom prst="rect">
            <a:avLst/>
          </a:prstGeom>
          <a:noFill/>
        </p:spPr>
        <p:txBody>
          <a:bodyPr wrap="square" rtlCol="0">
            <a:spAutoFit/>
          </a:bodyPr>
          <a:lstStyle/>
          <a:p>
            <a:pPr>
              <a:lnSpc>
                <a:spcPts val="5480"/>
              </a:lnSpc>
            </a:pPr>
            <a:r>
              <a:rPr lang="en-US" sz="23900" b="1" dirty="0">
                <a:solidFill>
                  <a:schemeClr val="bg1"/>
                </a:solidFill>
                <a:latin typeface="Gilroy" pitchFamily="2" charset="0"/>
                <a:ea typeface="Montserrat" charset="0"/>
                <a:cs typeface="Montserrat" charset="0"/>
              </a:rPr>
              <a:t>Q</a:t>
            </a:r>
            <a:r>
              <a:rPr lang="ru-RU" sz="11500" b="1" dirty="0">
                <a:solidFill>
                  <a:schemeClr val="bg1"/>
                </a:solidFill>
                <a:latin typeface="ROBOTO LIGHT2001047 LIGHT" pitchFamily="2" charset="0"/>
                <a:ea typeface="Montserrat" charset="0"/>
                <a:cs typeface="Montserrat" charset="0"/>
              </a:rPr>
              <a:t>    </a:t>
            </a:r>
            <a:r>
              <a:rPr lang="en-US" sz="23900" b="1" dirty="0">
                <a:solidFill>
                  <a:schemeClr val="bg1"/>
                </a:solidFill>
                <a:latin typeface="Gilroy" pitchFamily="2" charset="0"/>
                <a:ea typeface="Montserrat" charset="0"/>
                <a:cs typeface="Montserrat" charset="0"/>
              </a:rPr>
              <a:t>A</a:t>
            </a:r>
            <a:endParaRPr lang="en-US" sz="16600" b="1" dirty="0">
              <a:solidFill>
                <a:schemeClr val="bg1"/>
              </a:solidFill>
              <a:latin typeface="Gilroy" pitchFamily="2" charset="0"/>
              <a:ea typeface="Montserrat" charset="0"/>
              <a:cs typeface="Montserrat" charset="0"/>
            </a:endParaRPr>
          </a:p>
        </p:txBody>
      </p:sp>
      <p:sp>
        <p:nvSpPr>
          <p:cNvPr id="9" name="Полилиния 8"/>
          <p:cNvSpPr/>
          <p:nvPr userDrawn="1"/>
        </p:nvSpPr>
        <p:spPr>
          <a:xfrm>
            <a:off x="7076507" y="817133"/>
            <a:ext cx="4648721" cy="2695540"/>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chemeClr val="bg1">
                  <a:alpha val="6000"/>
                </a:schemeClr>
              </a:gs>
              <a:gs pos="100000">
                <a:schemeClr val="bg1">
                  <a:alpha val="27571"/>
                </a:schemeClr>
              </a:gs>
            </a:gsLst>
            <a:lin ang="5400000" scaled="1"/>
          </a:gradFill>
          <a:ln w="6243" cap="flat">
            <a:noFill/>
            <a:prstDash val="solid"/>
            <a:miter/>
          </a:ln>
          <a:effectLst>
            <a:softEdge rad="321815"/>
          </a:effectLst>
        </p:spPr>
        <p:txBody>
          <a:bodyPr rtlCol="0" anchor="ctr"/>
          <a:lstStyle/>
          <a:p>
            <a:endParaRPr lang="ru-RU"/>
          </a:p>
        </p:txBody>
      </p:sp>
      <p:sp>
        <p:nvSpPr>
          <p:cNvPr id="10" name="Рисунок 7"/>
          <p:cNvSpPr/>
          <p:nvPr userDrawn="1"/>
        </p:nvSpPr>
        <p:spPr>
          <a:xfrm>
            <a:off x="3279245" y="3221198"/>
            <a:ext cx="1203815" cy="1401530"/>
          </a:xfrm>
          <a:custGeom>
            <a:avLst/>
            <a:gdLst>
              <a:gd name="connsiteX0" fmla="*/ 832625 w 1711404"/>
              <a:gd name="connsiteY0" fmla="*/ 884523 h 1992485"/>
              <a:gd name="connsiteX1" fmla="*/ 1178783 w 1711404"/>
              <a:gd name="connsiteY1" fmla="*/ 1303702 h 1992485"/>
              <a:gd name="connsiteX2" fmla="*/ 1189860 w 1711404"/>
              <a:gd name="connsiteY2" fmla="*/ 1291699 h 1992485"/>
              <a:gd name="connsiteX3" fmla="*/ 1296015 w 1711404"/>
              <a:gd name="connsiteY3" fmla="*/ 1171670 h 1992485"/>
              <a:gd name="connsiteX4" fmla="*/ 1392016 w 1711404"/>
              <a:gd name="connsiteY4" fmla="*/ 1053487 h 1992485"/>
              <a:gd name="connsiteX5" fmla="*/ 1581249 w 1711404"/>
              <a:gd name="connsiteY5" fmla="*/ 1248304 h 1992485"/>
              <a:gd name="connsiteX6" fmla="*/ 1489864 w 1711404"/>
              <a:gd name="connsiteY6" fmla="*/ 1364640 h 1992485"/>
              <a:gd name="connsiteX7" fmla="*/ 1355093 w 1711404"/>
              <a:gd name="connsiteY7" fmla="*/ 1516985 h 1992485"/>
              <a:gd name="connsiteX8" fmla="*/ 1711405 w 1711404"/>
              <a:gd name="connsiteY8" fmla="*/ 1957400 h 1992485"/>
              <a:gd name="connsiteX9" fmla="*/ 1349555 w 1711404"/>
              <a:gd name="connsiteY9" fmla="*/ 1957400 h 1992485"/>
              <a:gd name="connsiteX10" fmla="*/ 1157552 w 1711404"/>
              <a:gd name="connsiteY10" fmla="*/ 1721958 h 1992485"/>
              <a:gd name="connsiteX11" fmla="*/ 608315 w 1711404"/>
              <a:gd name="connsiteY11" fmla="*/ 1992485 h 1992485"/>
              <a:gd name="connsiteX12" fmla="*/ 174464 w 1711404"/>
              <a:gd name="connsiteY12" fmla="*/ 1829061 h 1992485"/>
              <a:gd name="connsiteX13" fmla="*/ 0 w 1711404"/>
              <a:gd name="connsiteY13" fmla="*/ 1422808 h 1992485"/>
              <a:gd name="connsiteX14" fmla="*/ 276926 w 1711404"/>
              <a:gd name="connsiteY14" fmla="*/ 944538 h 1992485"/>
              <a:gd name="connsiteX15" fmla="*/ 402466 w 1711404"/>
              <a:gd name="connsiteY15" fmla="*/ 858671 h 1992485"/>
              <a:gd name="connsiteX16" fmla="*/ 410774 w 1711404"/>
              <a:gd name="connsiteY16" fmla="*/ 852208 h 1992485"/>
              <a:gd name="connsiteX17" fmla="*/ 428313 w 1711404"/>
              <a:gd name="connsiteY17" fmla="*/ 838358 h 1992485"/>
              <a:gd name="connsiteX18" fmla="*/ 237234 w 1711404"/>
              <a:gd name="connsiteY18" fmla="*/ 438568 h 1992485"/>
              <a:gd name="connsiteX19" fmla="*/ 364620 w 1711404"/>
              <a:gd name="connsiteY19" fmla="*/ 121876 h 1992485"/>
              <a:gd name="connsiteX20" fmla="*/ 698778 w 1711404"/>
              <a:gd name="connsiteY20" fmla="*/ 0 h 1992485"/>
              <a:gd name="connsiteX21" fmla="*/ 1026474 w 1711404"/>
              <a:gd name="connsiteY21" fmla="*/ 118183 h 1992485"/>
              <a:gd name="connsiteX22" fmla="*/ 1155706 w 1711404"/>
              <a:gd name="connsiteY22" fmla="*/ 417332 h 1992485"/>
              <a:gd name="connsiteX23" fmla="*/ 1084628 w 1711404"/>
              <a:gd name="connsiteY23" fmla="*/ 642618 h 1992485"/>
              <a:gd name="connsiteX24" fmla="*/ 832625 w 1711404"/>
              <a:gd name="connsiteY24" fmla="*/ 884523 h 1992485"/>
              <a:gd name="connsiteX25" fmla="*/ 601853 w 1711404"/>
              <a:gd name="connsiteY25" fmla="*/ 1047947 h 1992485"/>
              <a:gd name="connsiteX26" fmla="*/ 585238 w 1711404"/>
              <a:gd name="connsiteY26" fmla="*/ 1059027 h 1992485"/>
              <a:gd name="connsiteX27" fmla="*/ 342466 w 1711404"/>
              <a:gd name="connsiteY27" fmla="*/ 1257537 h 1992485"/>
              <a:gd name="connsiteX28" fmla="*/ 278773 w 1711404"/>
              <a:gd name="connsiteY28" fmla="*/ 1415422 h 1992485"/>
              <a:gd name="connsiteX29" fmla="*/ 374774 w 1711404"/>
              <a:gd name="connsiteY29" fmla="*/ 1635167 h 1992485"/>
              <a:gd name="connsiteX30" fmla="*/ 594469 w 1711404"/>
              <a:gd name="connsiteY30" fmla="*/ 1731191 h 1992485"/>
              <a:gd name="connsiteX31" fmla="*/ 982165 w 1711404"/>
              <a:gd name="connsiteY31" fmla="*/ 1510522 h 1992485"/>
              <a:gd name="connsiteX32" fmla="*/ 601853 w 1711404"/>
              <a:gd name="connsiteY32" fmla="*/ 1047947 h 1992485"/>
              <a:gd name="connsiteX33" fmla="*/ 663700 w 1711404"/>
              <a:gd name="connsiteY33" fmla="*/ 679550 h 1992485"/>
              <a:gd name="connsiteX34" fmla="*/ 687701 w 1711404"/>
              <a:gd name="connsiteY34" fmla="*/ 662007 h 1992485"/>
              <a:gd name="connsiteX35" fmla="*/ 788317 w 1711404"/>
              <a:gd name="connsiteY35" fmla="*/ 581680 h 1992485"/>
              <a:gd name="connsiteX36" fmla="*/ 845549 w 1711404"/>
              <a:gd name="connsiteY36" fmla="*/ 523512 h 1992485"/>
              <a:gd name="connsiteX37" fmla="*/ 883395 w 1711404"/>
              <a:gd name="connsiteY37" fmla="*/ 409946 h 1992485"/>
              <a:gd name="connsiteX38" fmla="*/ 832625 w 1711404"/>
              <a:gd name="connsiteY38" fmla="*/ 286224 h 1992485"/>
              <a:gd name="connsiteX39" fmla="*/ 695085 w 1711404"/>
              <a:gd name="connsiteY39" fmla="*/ 239135 h 1992485"/>
              <a:gd name="connsiteX40" fmla="*/ 563084 w 1711404"/>
              <a:gd name="connsiteY40" fmla="*/ 288070 h 1992485"/>
              <a:gd name="connsiteX41" fmla="*/ 509545 w 1711404"/>
              <a:gd name="connsiteY41" fmla="*/ 406253 h 1992485"/>
              <a:gd name="connsiteX42" fmla="*/ 576930 w 1711404"/>
              <a:gd name="connsiteY42" fmla="*/ 573370 h 1992485"/>
              <a:gd name="connsiteX43" fmla="*/ 648931 w 1711404"/>
              <a:gd name="connsiteY43" fmla="*/ 661084 h 1992485"/>
              <a:gd name="connsiteX44" fmla="*/ 663700 w 1711404"/>
              <a:gd name="connsiteY44" fmla="*/ 679550 h 199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1404" h="1992485">
                <a:moveTo>
                  <a:pt x="832625" y="884523"/>
                </a:moveTo>
                <a:lnTo>
                  <a:pt x="1178783" y="1303702"/>
                </a:lnTo>
                <a:lnTo>
                  <a:pt x="1189860" y="1291699"/>
                </a:lnTo>
                <a:cubicBezTo>
                  <a:pt x="1227707" y="1251074"/>
                  <a:pt x="1262784" y="1211372"/>
                  <a:pt x="1296015" y="1171670"/>
                </a:cubicBezTo>
                <a:cubicBezTo>
                  <a:pt x="1329247" y="1132891"/>
                  <a:pt x="1361555" y="1093189"/>
                  <a:pt x="1392016" y="1053487"/>
                </a:cubicBezTo>
                <a:lnTo>
                  <a:pt x="1581249" y="1248304"/>
                </a:lnTo>
                <a:cubicBezTo>
                  <a:pt x="1558172" y="1281543"/>
                  <a:pt x="1527711" y="1320322"/>
                  <a:pt x="1489864" y="1364640"/>
                </a:cubicBezTo>
                <a:cubicBezTo>
                  <a:pt x="1452017" y="1408958"/>
                  <a:pt x="1406786" y="1459740"/>
                  <a:pt x="1355093" y="1516985"/>
                </a:cubicBezTo>
                <a:lnTo>
                  <a:pt x="1711405" y="1957400"/>
                </a:lnTo>
                <a:lnTo>
                  <a:pt x="1349555" y="1957400"/>
                </a:lnTo>
                <a:lnTo>
                  <a:pt x="1157552" y="1721958"/>
                </a:lnTo>
                <a:cubicBezTo>
                  <a:pt x="981242" y="1901078"/>
                  <a:pt x="798471" y="1992485"/>
                  <a:pt x="608315" y="1992485"/>
                </a:cubicBezTo>
                <a:cubicBezTo>
                  <a:pt x="437544" y="1992485"/>
                  <a:pt x="293542" y="1938010"/>
                  <a:pt x="174464" y="1829061"/>
                </a:cubicBezTo>
                <a:cubicBezTo>
                  <a:pt x="58155" y="1719188"/>
                  <a:pt x="0" y="1583463"/>
                  <a:pt x="0" y="1422808"/>
                </a:cubicBezTo>
                <a:cubicBezTo>
                  <a:pt x="0" y="1230761"/>
                  <a:pt x="92309" y="1071030"/>
                  <a:pt x="276926" y="944538"/>
                </a:cubicBezTo>
                <a:lnTo>
                  <a:pt x="402466" y="858671"/>
                </a:lnTo>
                <a:cubicBezTo>
                  <a:pt x="404313" y="857747"/>
                  <a:pt x="407082" y="855901"/>
                  <a:pt x="410774" y="852208"/>
                </a:cubicBezTo>
                <a:cubicBezTo>
                  <a:pt x="414466" y="848514"/>
                  <a:pt x="420928" y="843898"/>
                  <a:pt x="428313" y="838358"/>
                </a:cubicBezTo>
                <a:cubicBezTo>
                  <a:pt x="300927" y="702633"/>
                  <a:pt x="237234" y="569677"/>
                  <a:pt x="237234" y="438568"/>
                </a:cubicBezTo>
                <a:cubicBezTo>
                  <a:pt x="237234" y="309306"/>
                  <a:pt x="279696" y="203126"/>
                  <a:pt x="364620" y="121876"/>
                </a:cubicBezTo>
                <a:cubicBezTo>
                  <a:pt x="451390" y="40625"/>
                  <a:pt x="562160" y="0"/>
                  <a:pt x="698778" y="0"/>
                </a:cubicBezTo>
                <a:cubicBezTo>
                  <a:pt x="830779" y="0"/>
                  <a:pt x="939703" y="39702"/>
                  <a:pt x="1026474" y="118183"/>
                </a:cubicBezTo>
                <a:cubicBezTo>
                  <a:pt x="1113244" y="197587"/>
                  <a:pt x="1155706" y="297303"/>
                  <a:pt x="1155706" y="417332"/>
                </a:cubicBezTo>
                <a:cubicBezTo>
                  <a:pt x="1155706" y="500429"/>
                  <a:pt x="1131706" y="575217"/>
                  <a:pt x="1084628" y="642618"/>
                </a:cubicBezTo>
                <a:cubicBezTo>
                  <a:pt x="1038474" y="710019"/>
                  <a:pt x="954473" y="790346"/>
                  <a:pt x="832625" y="884523"/>
                </a:cubicBezTo>
                <a:close/>
                <a:moveTo>
                  <a:pt x="601853" y="1047947"/>
                </a:moveTo>
                <a:lnTo>
                  <a:pt x="585238" y="1059027"/>
                </a:lnTo>
                <a:cubicBezTo>
                  <a:pt x="466159" y="1141201"/>
                  <a:pt x="385851" y="1207679"/>
                  <a:pt x="342466" y="1257537"/>
                </a:cubicBezTo>
                <a:cubicBezTo>
                  <a:pt x="300004" y="1307395"/>
                  <a:pt x="278773" y="1360023"/>
                  <a:pt x="278773" y="1415422"/>
                </a:cubicBezTo>
                <a:cubicBezTo>
                  <a:pt x="278773" y="1494826"/>
                  <a:pt x="311081" y="1568690"/>
                  <a:pt x="374774" y="1635167"/>
                </a:cubicBezTo>
                <a:cubicBezTo>
                  <a:pt x="441236" y="1698875"/>
                  <a:pt x="514160" y="1731191"/>
                  <a:pt x="594469" y="1731191"/>
                </a:cubicBezTo>
                <a:cubicBezTo>
                  <a:pt x="707085" y="1731191"/>
                  <a:pt x="835395" y="1657327"/>
                  <a:pt x="982165" y="1510522"/>
                </a:cubicBezTo>
                <a:lnTo>
                  <a:pt x="601853" y="1047947"/>
                </a:lnTo>
                <a:close/>
                <a:moveTo>
                  <a:pt x="663700" y="679550"/>
                </a:moveTo>
                <a:lnTo>
                  <a:pt x="687701" y="662007"/>
                </a:lnTo>
                <a:cubicBezTo>
                  <a:pt x="728316" y="631538"/>
                  <a:pt x="762471" y="604763"/>
                  <a:pt x="788317" y="581680"/>
                </a:cubicBezTo>
                <a:cubicBezTo>
                  <a:pt x="815087" y="558598"/>
                  <a:pt x="833548" y="539208"/>
                  <a:pt x="845549" y="523512"/>
                </a:cubicBezTo>
                <a:cubicBezTo>
                  <a:pt x="870472" y="493043"/>
                  <a:pt x="883395" y="455188"/>
                  <a:pt x="883395" y="409946"/>
                </a:cubicBezTo>
                <a:cubicBezTo>
                  <a:pt x="883395" y="359164"/>
                  <a:pt x="866779" y="318539"/>
                  <a:pt x="832625" y="286224"/>
                </a:cubicBezTo>
                <a:cubicBezTo>
                  <a:pt x="798471" y="254831"/>
                  <a:pt x="753240" y="239135"/>
                  <a:pt x="695085" y="239135"/>
                </a:cubicBezTo>
                <a:cubicBezTo>
                  <a:pt x="642469" y="239135"/>
                  <a:pt x="599084" y="255755"/>
                  <a:pt x="563084" y="288070"/>
                </a:cubicBezTo>
                <a:cubicBezTo>
                  <a:pt x="527083" y="318539"/>
                  <a:pt x="509545" y="358241"/>
                  <a:pt x="509545" y="406253"/>
                </a:cubicBezTo>
                <a:cubicBezTo>
                  <a:pt x="509545" y="462574"/>
                  <a:pt x="531699" y="518896"/>
                  <a:pt x="576930" y="573370"/>
                </a:cubicBezTo>
                <a:lnTo>
                  <a:pt x="648931" y="661084"/>
                </a:lnTo>
                <a:cubicBezTo>
                  <a:pt x="651700" y="665701"/>
                  <a:pt x="656316" y="671240"/>
                  <a:pt x="663700" y="679550"/>
                </a:cubicBezTo>
                <a:close/>
              </a:path>
            </a:pathLst>
          </a:custGeom>
          <a:gradFill>
            <a:gsLst>
              <a:gs pos="0">
                <a:srgbClr val="3471DD"/>
              </a:gs>
              <a:gs pos="100000">
                <a:schemeClr val="bg1"/>
              </a:gs>
            </a:gsLst>
            <a:lin ang="10800000" scaled="1"/>
          </a:gradFill>
          <a:ln w="9231" cap="flat">
            <a:noFill/>
            <a:prstDash val="solid"/>
            <a:miter/>
          </a:ln>
        </p:spPr>
        <p:txBody>
          <a:bodyPr rtlCol="0" anchor="ctr"/>
          <a:lstStyle/>
          <a:p>
            <a:endParaRPr lang="ru-RU"/>
          </a:p>
        </p:txBody>
      </p:sp>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317" y="653648"/>
            <a:ext cx="3051206" cy="908693"/>
          </a:xfrm>
          <a:prstGeom prst="rect">
            <a:avLst/>
          </a:prstGeom>
        </p:spPr>
      </p:pic>
      <p:sp>
        <p:nvSpPr>
          <p:cNvPr id="90" name="Рисунок 88"/>
          <p:cNvSpPr>
            <a:spLocks noChangeAspect="1"/>
          </p:cNvSpPr>
          <p:nvPr/>
        </p:nvSpPr>
        <p:spPr>
          <a:xfrm>
            <a:off x="7728438" y="5562475"/>
            <a:ext cx="3291246" cy="1319350"/>
          </a:xfrm>
          <a:custGeom>
            <a:avLst/>
            <a:gdLst>
              <a:gd name="connsiteX0" fmla="*/ 1811099 w 1848944"/>
              <a:gd name="connsiteY0" fmla="*/ 590682 h 741180"/>
              <a:gd name="connsiteX1" fmla="*/ 1848945 w 1848944"/>
              <a:gd name="connsiteY1" fmla="*/ 536208 h 741180"/>
              <a:gd name="connsiteX2" fmla="*/ 1811099 w 1848944"/>
              <a:gd name="connsiteY2" fmla="*/ 481733 h 741180"/>
              <a:gd name="connsiteX3" fmla="*/ 1008935 w 1848944"/>
              <a:gd name="connsiteY3" fmla="*/ 20082 h 741180"/>
              <a:gd name="connsiteX4" fmla="*/ 840010 w 1848944"/>
              <a:gd name="connsiteY4" fmla="*/ 20082 h 741180"/>
              <a:gd name="connsiteX5" fmla="*/ 37847 w 1848944"/>
              <a:gd name="connsiteY5" fmla="*/ 481733 h 741180"/>
              <a:gd name="connsiteX6" fmla="*/ 0 w 1848944"/>
              <a:gd name="connsiteY6" fmla="*/ 536208 h 741180"/>
              <a:gd name="connsiteX7" fmla="*/ 37847 w 1848944"/>
              <a:gd name="connsiteY7" fmla="*/ 590682 h 741180"/>
              <a:gd name="connsiteX8" fmla="*/ 299080 w 1848944"/>
              <a:gd name="connsiteY8" fmla="*/ 741180 h 741180"/>
              <a:gd name="connsiteX9" fmla="*/ 1549865 w 1848944"/>
              <a:gd name="connsiteY9" fmla="*/ 741180 h 741180"/>
              <a:gd name="connsiteX10" fmla="*/ 1811099 w 1848944"/>
              <a:gd name="connsiteY10" fmla="*/ 590682 h 7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8944" h="741180">
                <a:moveTo>
                  <a:pt x="1811099" y="590682"/>
                </a:moveTo>
                <a:cubicBezTo>
                  <a:pt x="1836022" y="575909"/>
                  <a:pt x="1848945" y="557443"/>
                  <a:pt x="1848945" y="536208"/>
                </a:cubicBezTo>
                <a:cubicBezTo>
                  <a:pt x="1848945" y="514971"/>
                  <a:pt x="1835099" y="495582"/>
                  <a:pt x="1811099" y="481733"/>
                </a:cubicBezTo>
                <a:lnTo>
                  <a:pt x="1008935" y="20082"/>
                </a:lnTo>
                <a:cubicBezTo>
                  <a:pt x="962781" y="-6694"/>
                  <a:pt x="887088" y="-6694"/>
                  <a:pt x="840010" y="20082"/>
                </a:cubicBezTo>
                <a:lnTo>
                  <a:pt x="37847" y="481733"/>
                </a:lnTo>
                <a:cubicBezTo>
                  <a:pt x="12923" y="496505"/>
                  <a:pt x="0" y="514971"/>
                  <a:pt x="0" y="536208"/>
                </a:cubicBezTo>
                <a:cubicBezTo>
                  <a:pt x="0" y="557443"/>
                  <a:pt x="13846" y="576833"/>
                  <a:pt x="37847" y="590682"/>
                </a:cubicBezTo>
                <a:lnTo>
                  <a:pt x="299080" y="741180"/>
                </a:lnTo>
                <a:lnTo>
                  <a:pt x="1549865" y="741180"/>
                </a:lnTo>
                <a:lnTo>
                  <a:pt x="1811099" y="590682"/>
                </a:lnTo>
                <a:close/>
              </a:path>
            </a:pathLst>
          </a:custGeom>
          <a:gradFill>
            <a:gsLst>
              <a:gs pos="0">
                <a:schemeClr val="bg1">
                  <a:alpha val="6000"/>
                </a:schemeClr>
              </a:gs>
              <a:gs pos="100000">
                <a:schemeClr val="bg1">
                  <a:alpha val="27571"/>
                </a:schemeClr>
              </a:gs>
            </a:gsLst>
            <a:lin ang="5400000" scaled="1"/>
          </a:gradFill>
          <a:ln w="9231" cap="flat">
            <a:noFill/>
            <a:prstDash val="solid"/>
            <a:miter/>
          </a:ln>
        </p:spPr>
        <p:txBody>
          <a:bodyPr rtlCol="0" anchor="ctr"/>
          <a:lstStyle/>
          <a:p>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Спасибо за внимание">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t="5489" b="9745"/>
          <a:stretch>
            <a:fillRect/>
          </a:stretch>
        </p:blipFill>
        <p:spPr>
          <a:xfrm>
            <a:off x="-1" y="0"/>
            <a:ext cx="12191999" cy="6858000"/>
          </a:xfrm>
          <a:prstGeom prst="rect">
            <a:avLst/>
          </a:prstGeom>
        </p:spPr>
      </p:pic>
      <p:sp>
        <p:nvSpPr>
          <p:cNvPr id="8" name="TextBox 5"/>
          <p:cNvSpPr txBox="1"/>
          <p:nvPr userDrawn="1"/>
        </p:nvSpPr>
        <p:spPr>
          <a:xfrm>
            <a:off x="0" y="3248386"/>
            <a:ext cx="12192000" cy="884794"/>
          </a:xfrm>
          <a:prstGeom prst="rect">
            <a:avLst/>
          </a:prstGeom>
          <a:noFill/>
        </p:spPr>
        <p:txBody>
          <a:bodyPr wrap="square" rtlCol="0">
            <a:spAutoFit/>
          </a:bodyPr>
          <a:lstStyle/>
          <a:p>
            <a:pPr algn="ctr">
              <a:lnSpc>
                <a:spcPts val="5080"/>
              </a:lnSpc>
            </a:pPr>
            <a:r>
              <a:rPr lang="ru-RU" sz="9600" b="1" i="0" dirty="0">
                <a:solidFill>
                  <a:schemeClr val="tx1"/>
                </a:solidFill>
                <a:latin typeface="Gilroy" pitchFamily="2" charset="0"/>
              </a:rPr>
              <a:t>Спасибо!</a:t>
            </a:r>
            <a:endParaRPr lang="ru-RU" sz="9600" b="1" i="0" dirty="0">
              <a:solidFill>
                <a:schemeClr val="tx1"/>
              </a:solidFill>
              <a:latin typeface="Gilroy" pitchFamily="2" charset="0"/>
            </a:endParaRPr>
          </a:p>
        </p:txBody>
      </p:sp>
      <p:sp>
        <p:nvSpPr>
          <p:cNvPr id="11" name="PGMeetup.NN"/>
          <p:cNvSpPr txBox="1"/>
          <p:nvPr userDrawn="1"/>
        </p:nvSpPr>
        <p:spPr>
          <a:xfrm>
            <a:off x="517358" y="385387"/>
            <a:ext cx="2978379" cy="471924"/>
          </a:xfrm>
          <a:prstGeom prst="rect">
            <a:avLst/>
          </a:prstGeom>
          <a:ln w="12700">
            <a:miter lim="400000"/>
          </a:ln>
        </p:spPr>
        <p:txBody>
          <a:bodyPr wrap="none" lIns="50800" tIns="50800" rIns="50800" bIns="50800" anchor="ctr">
            <a:spAutoFit/>
          </a:bodyPr>
          <a:lstStyle>
            <a:lvl1pPr>
              <a:defRPr sz="5300">
                <a:solidFill>
                  <a:srgbClr val="000000"/>
                </a:solidFill>
                <a:latin typeface="Epilogue Bold"/>
                <a:ea typeface="Epilogue Bold"/>
                <a:cs typeface="Epilogue Bold"/>
                <a:sym typeface="Epilogue Bold"/>
              </a:defRPr>
            </a:lvl1pPr>
          </a:lstStyle>
          <a:p>
            <a:r>
              <a:rPr lang="en-GB" sz="2400" b="1" i="0" dirty="0" err="1">
                <a:solidFill>
                  <a:schemeClr val="tx1"/>
                </a:solidFill>
                <a:latin typeface="Gilroy" pitchFamily="2" charset="0"/>
              </a:rPr>
              <a:t>PGConf</a:t>
            </a:r>
            <a:r>
              <a:rPr lang="en-GB" sz="2400" b="1" i="0" dirty="0">
                <a:solidFill>
                  <a:schemeClr val="tx1"/>
                </a:solidFill>
                <a:latin typeface="Gilroy" pitchFamily="2" charset="0"/>
              </a:rPr>
              <a:t>.</a:t>
            </a:r>
            <a:r>
              <a:rPr lang="en-US" sz="2400" b="1" i="0" dirty="0">
                <a:solidFill>
                  <a:schemeClr val="tx1"/>
                </a:solidFill>
                <a:latin typeface="Gilroy" pitchFamily="2" charset="0"/>
              </a:rPr>
              <a:t>Russia</a:t>
            </a:r>
            <a:r>
              <a:rPr lang="en-GB" sz="2400" b="1" i="0" dirty="0">
                <a:solidFill>
                  <a:schemeClr val="tx1"/>
                </a:solidFill>
                <a:latin typeface="Gilroy" pitchFamily="2" charset="0"/>
              </a:rPr>
              <a:t> 2023</a:t>
            </a:r>
            <a:endParaRPr lang="en-GB" sz="2400" b="1" i="0" dirty="0">
              <a:solidFill>
                <a:schemeClr val="tx1"/>
              </a:solidFill>
              <a:latin typeface="Gilroy" pitchFamily="2" charset="0"/>
            </a:endParaRPr>
          </a:p>
        </p:txBody>
      </p:sp>
      <p:pic>
        <p:nvPicPr>
          <p:cNvPr id="12"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5600" y="383606"/>
            <a:ext cx="1555206" cy="463163"/>
          </a:xfrm>
          <a:prstGeom prst="rect">
            <a:avLst/>
          </a:pr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детали">
    <p:spTree>
      <p:nvGrpSpPr>
        <p:cNvPr id="1" name=""/>
        <p:cNvGrpSpPr/>
        <p:nvPr/>
      </p:nvGrpSpPr>
      <p:grpSpPr>
        <a:xfrm>
          <a:off x="0" y="0"/>
          <a:ext cx="0" cy="0"/>
          <a:chOff x="0" y="0"/>
          <a:chExt cx="0" cy="0"/>
        </a:xfrm>
      </p:grpSpPr>
      <p:grpSp>
        <p:nvGrpSpPr>
          <p:cNvPr id="30" name="Группа 29"/>
          <p:cNvGrpSpPr/>
          <p:nvPr userDrawn="1"/>
        </p:nvGrpSpPr>
        <p:grpSpPr>
          <a:xfrm rot="10800000">
            <a:off x="1849327" y="1146545"/>
            <a:ext cx="1355851" cy="1596746"/>
            <a:chOff x="2779055" y="1541063"/>
            <a:chExt cx="1428164" cy="4565506"/>
          </a:xfrm>
        </p:grpSpPr>
        <p:sp>
          <p:nvSpPr>
            <p:cNvPr id="31" name="Прямоугольник 30"/>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38" name="Группа 37"/>
          <p:cNvGrpSpPr/>
          <p:nvPr userDrawn="1"/>
        </p:nvGrpSpPr>
        <p:grpSpPr>
          <a:xfrm rot="5400000">
            <a:off x="5256713" y="414469"/>
            <a:ext cx="1355851" cy="11688919"/>
            <a:chOff x="2779055" y="1541063"/>
            <a:chExt cx="1428164" cy="4565506"/>
          </a:xfrm>
        </p:grpSpPr>
        <p:sp>
          <p:nvSpPr>
            <p:cNvPr id="39" name="Прямоугольник 38"/>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grpSp>
        <p:nvGrpSpPr>
          <p:cNvPr id="3" name="Группа 2"/>
          <p:cNvGrpSpPr/>
          <p:nvPr userDrawn="1"/>
        </p:nvGrpSpPr>
        <p:grpSpPr>
          <a:xfrm rot="10800000">
            <a:off x="2625484" y="1056900"/>
            <a:ext cx="1355851" cy="4990789"/>
            <a:chOff x="2779055" y="1541063"/>
            <a:chExt cx="1428164" cy="4565506"/>
          </a:xfrm>
        </p:grpSpPr>
        <p:sp>
          <p:nvSpPr>
            <p:cNvPr id="4" name="Прямоугольник 3"/>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7" name="Скругленный прямоугольник 6"/>
          <p:cNvSpPr/>
          <p:nvPr userDrawn="1"/>
        </p:nvSpPr>
        <p:spPr>
          <a:xfrm>
            <a:off x="594155" y="4465512"/>
            <a:ext cx="11160000" cy="972000"/>
          </a:xfrm>
          <a:prstGeom prst="roundRect">
            <a:avLst>
              <a:gd name="adj" fmla="val 3949"/>
            </a:avLst>
          </a:prstGeom>
          <a:solidFill>
            <a:srgbClr val="1190D2">
              <a:alpha val="707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9" name="Скругленный прямоугольник 8"/>
          <p:cNvSpPr/>
          <p:nvPr userDrawn="1"/>
        </p:nvSpPr>
        <p:spPr>
          <a:xfrm>
            <a:off x="4668981" y="2684264"/>
            <a:ext cx="7092000" cy="1548000"/>
          </a:xfrm>
          <a:prstGeom prst="roundRect">
            <a:avLst>
              <a:gd name="adj" fmla="val 3949"/>
            </a:avLst>
          </a:prstGeom>
          <a:solidFill>
            <a:srgbClr val="1190D2">
              <a:alpha val="707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10" name="Скругленный прямоугольник 9"/>
          <p:cNvSpPr/>
          <p:nvPr userDrawn="1"/>
        </p:nvSpPr>
        <p:spPr>
          <a:xfrm>
            <a:off x="8767481" y="1344797"/>
            <a:ext cx="2928555" cy="1080000"/>
          </a:xfrm>
          <a:prstGeom prst="roundRect">
            <a:avLst>
              <a:gd name="adj" fmla="val 3949"/>
            </a:avLst>
          </a:prstGeom>
          <a:solidFill>
            <a:srgbClr val="1190D2">
              <a:alpha val="707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41" name="Прямоугольник 40"/>
          <p:cNvSpPr/>
          <p:nvPr userDrawn="1"/>
        </p:nvSpPr>
        <p:spPr>
          <a:xfrm>
            <a:off x="496662" y="1151377"/>
            <a:ext cx="144000" cy="1404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userDrawn="1"/>
        </p:nvSpPr>
        <p:spPr>
          <a:xfrm>
            <a:off x="496662" y="4499995"/>
            <a:ext cx="144000" cy="684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p:cNvSpPr/>
          <p:nvPr userDrawn="1"/>
        </p:nvSpPr>
        <p:spPr>
          <a:xfrm>
            <a:off x="496662" y="5516820"/>
            <a:ext cx="144000" cy="324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Прямоугольник 43"/>
          <p:cNvSpPr/>
          <p:nvPr userDrawn="1"/>
        </p:nvSpPr>
        <p:spPr>
          <a:xfrm>
            <a:off x="496662" y="2979170"/>
            <a:ext cx="144000" cy="1188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Прямоугольник 44"/>
          <p:cNvSpPr/>
          <p:nvPr userDrawn="1"/>
        </p:nvSpPr>
        <p:spPr>
          <a:xfrm>
            <a:off x="770281" y="1146545"/>
            <a:ext cx="144000" cy="1368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Прямоугольник 45"/>
          <p:cNvSpPr/>
          <p:nvPr userDrawn="1"/>
        </p:nvSpPr>
        <p:spPr>
          <a:xfrm>
            <a:off x="770281" y="4495163"/>
            <a:ext cx="144000" cy="684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userDrawn="1"/>
        </p:nvSpPr>
        <p:spPr>
          <a:xfrm>
            <a:off x="770281" y="5511988"/>
            <a:ext cx="144000" cy="324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Прямоугольник 47"/>
          <p:cNvSpPr/>
          <p:nvPr userDrawn="1"/>
        </p:nvSpPr>
        <p:spPr>
          <a:xfrm>
            <a:off x="770281" y="2974338"/>
            <a:ext cx="144000" cy="1188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Скругленный прямоугольник 48"/>
          <p:cNvSpPr/>
          <p:nvPr userDrawn="1"/>
        </p:nvSpPr>
        <p:spPr>
          <a:xfrm>
            <a:off x="4668983" y="1227406"/>
            <a:ext cx="3852470" cy="503999"/>
          </a:xfrm>
          <a:prstGeom prst="roundRect">
            <a:avLst>
              <a:gd name="adj" fmla="val 50000"/>
            </a:avLst>
          </a:prstGeom>
          <a:noFill/>
          <a:ln w="25400">
            <a:gradFill flip="none" rotWithShape="1">
              <a:gsLst>
                <a:gs pos="0">
                  <a:srgbClr val="1190D2">
                    <a:alpha val="61227"/>
                  </a:srgbClr>
                </a:gs>
                <a:gs pos="100000">
                  <a:schemeClr val="bg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32549" rtlCol="0" anchor="ctr"/>
          <a:lstStyle/>
          <a:p>
            <a:pPr marL="0" marR="0" lvl="0" indent="0" algn="ctr" defTabSz="1240155" rtl="0" eaLnBrk="1" fontAlgn="auto" latinLnBrk="0" hangingPunct="1">
              <a:lnSpc>
                <a:spcPct val="100000"/>
              </a:lnSpc>
              <a:spcBef>
                <a:spcPts val="0"/>
              </a:spcBef>
              <a:spcAft>
                <a:spcPts val="0"/>
              </a:spcAft>
              <a:buClrTx/>
              <a:buSzTx/>
              <a:buFontTx/>
              <a:buNone/>
              <a:defRPr/>
            </a:pPr>
            <a:endParaRPr kumimoji="0" lang="ru-RU" sz="3600" b="0" i="0" u="none" strike="noStrike" kern="1200" cap="none" spc="0" normalizeH="0" baseline="0" noProof="0">
              <a:ln>
                <a:noFill/>
              </a:ln>
              <a:solidFill>
                <a:srgbClr val="FFFFFF"/>
              </a:solidFill>
              <a:effectLst/>
              <a:uLnTx/>
              <a:uFillTx/>
              <a:latin typeface="Cera CY"/>
              <a:ea typeface="+mn-ea"/>
              <a:cs typeface="+mn-cs"/>
            </a:endParaRPr>
          </a:p>
        </p:txBody>
      </p:sp>
      <p:sp>
        <p:nvSpPr>
          <p:cNvPr id="51" name="Скругленный прямоугольник 50"/>
          <p:cNvSpPr/>
          <p:nvPr userDrawn="1"/>
        </p:nvSpPr>
        <p:spPr>
          <a:xfrm>
            <a:off x="4668983" y="2054566"/>
            <a:ext cx="2078597" cy="468000"/>
          </a:xfrm>
          <a:prstGeom prst="roundRect">
            <a:avLst>
              <a:gd name="adj" fmla="val 50000"/>
            </a:avLst>
          </a:prstGeom>
          <a:noFill/>
          <a:ln w="25400">
            <a:gradFill flip="none" rotWithShape="1">
              <a:gsLst>
                <a:gs pos="0">
                  <a:srgbClr val="1190D2"/>
                </a:gs>
                <a:gs pos="100000">
                  <a:srgbClr val="16229A"/>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32549" rtlCol="0" anchor="ctr"/>
          <a:lstStyle/>
          <a:p>
            <a:pPr marL="0" marR="0" lvl="0" indent="0" algn="ctr" defTabSz="1240155" rtl="0" eaLnBrk="1" fontAlgn="auto" latinLnBrk="0" hangingPunct="1">
              <a:lnSpc>
                <a:spcPct val="100000"/>
              </a:lnSpc>
              <a:spcBef>
                <a:spcPts val="0"/>
              </a:spcBef>
              <a:spcAft>
                <a:spcPts val="0"/>
              </a:spcAft>
              <a:buClrTx/>
              <a:buSzTx/>
              <a:buFontTx/>
              <a:buNone/>
              <a:defRPr/>
            </a:pPr>
            <a:endParaRPr kumimoji="0" lang="ru-RU" sz="3600" b="0" i="0" u="none" strike="noStrike" kern="1200" cap="none" spc="0" normalizeH="0" baseline="0" noProof="0">
              <a:ln>
                <a:noFill/>
              </a:ln>
              <a:solidFill>
                <a:srgbClr val="FFFFFF"/>
              </a:solidFill>
              <a:effectLst/>
              <a:uLnTx/>
              <a:uFillTx/>
              <a:latin typeface="Cera CY"/>
              <a:ea typeface="+mn-ea"/>
              <a:cs typeface="+mn-cs"/>
            </a:endParaRPr>
          </a:p>
        </p:txBody>
      </p:sp>
      <p:sp>
        <p:nvSpPr>
          <p:cNvPr id="52" name="TextBox 51"/>
          <p:cNvSpPr txBox="1"/>
          <p:nvPr userDrawn="1"/>
        </p:nvSpPr>
        <p:spPr>
          <a:xfrm>
            <a:off x="4668983" y="966830"/>
            <a:ext cx="2284600" cy="276999"/>
          </a:xfrm>
          <a:prstGeom prst="rect">
            <a:avLst/>
          </a:prstGeom>
          <a:noFill/>
        </p:spPr>
        <p:txBody>
          <a:bodyPr wrap="none" rtlCol="0">
            <a:spAutoFit/>
          </a:bodyPr>
          <a:lstStyle/>
          <a:p>
            <a:r>
              <a:rPr lang="ru-RU" sz="1200" b="0" i="0" dirty="0">
                <a:latin typeface="GILROY-MEDIUM" pitchFamily="2" charset="0"/>
              </a:rPr>
              <a:t>Обводка на титульном листе</a:t>
            </a:r>
            <a:endParaRPr lang="ru-RU" sz="1200" b="0" i="0" dirty="0">
              <a:latin typeface="GILROY-MEDIUM" pitchFamily="2" charset="0"/>
            </a:endParaRPr>
          </a:p>
        </p:txBody>
      </p:sp>
      <p:sp>
        <p:nvSpPr>
          <p:cNvPr id="53" name="TextBox 52"/>
          <p:cNvSpPr txBox="1"/>
          <p:nvPr userDrawn="1"/>
        </p:nvSpPr>
        <p:spPr>
          <a:xfrm>
            <a:off x="4668983" y="1791583"/>
            <a:ext cx="2127505" cy="276999"/>
          </a:xfrm>
          <a:prstGeom prst="rect">
            <a:avLst/>
          </a:prstGeom>
          <a:noFill/>
        </p:spPr>
        <p:txBody>
          <a:bodyPr wrap="none" rtlCol="0">
            <a:spAutoFit/>
          </a:bodyPr>
          <a:lstStyle/>
          <a:p>
            <a:r>
              <a:rPr lang="ru-RU" sz="1200" b="0" i="0" dirty="0">
                <a:latin typeface="GILROY-MEDIUM" pitchFamily="2" charset="0"/>
              </a:rPr>
              <a:t>Обводка на других листах</a:t>
            </a:r>
            <a:endParaRPr lang="ru-RU" sz="1200" b="0" i="0" dirty="0">
              <a:latin typeface="GILROY-MEDIUM" pitchFamily="2" charset="0"/>
            </a:endParaRPr>
          </a:p>
        </p:txBody>
      </p:sp>
      <p:sp>
        <p:nvSpPr>
          <p:cNvPr id="54" name="TextBox 53"/>
          <p:cNvSpPr txBox="1"/>
          <p:nvPr userDrawn="1"/>
        </p:nvSpPr>
        <p:spPr>
          <a:xfrm>
            <a:off x="8664233" y="966830"/>
            <a:ext cx="2757486" cy="276999"/>
          </a:xfrm>
          <a:prstGeom prst="rect">
            <a:avLst/>
          </a:prstGeom>
          <a:noFill/>
        </p:spPr>
        <p:txBody>
          <a:bodyPr wrap="none" rtlCol="0">
            <a:spAutoFit/>
          </a:bodyPr>
          <a:lstStyle/>
          <a:p>
            <a:r>
              <a:rPr lang="ru-RU" sz="1200" b="0" i="0" dirty="0">
                <a:latin typeface="GILROY-MEDIUM" pitchFamily="2" charset="0"/>
              </a:rPr>
              <a:t>Заливка для выделения в таблицах</a:t>
            </a:r>
            <a:endParaRPr lang="ru-RU" sz="1200" b="0" i="0" dirty="0">
              <a:latin typeface="GILROY-MEDIUM" pitchFamily="2" charset="0"/>
            </a:endParaRPr>
          </a:p>
        </p:txBody>
      </p:sp>
      <p:sp>
        <p:nvSpPr>
          <p:cNvPr id="55" name="TextBox 54"/>
          <p:cNvSpPr txBox="1"/>
          <p:nvPr userDrawn="1"/>
        </p:nvSpPr>
        <p:spPr>
          <a:xfrm>
            <a:off x="1240562" y="966830"/>
            <a:ext cx="1227840" cy="646331"/>
          </a:xfrm>
          <a:prstGeom prst="rect">
            <a:avLst/>
          </a:prstGeom>
          <a:noFill/>
        </p:spPr>
        <p:txBody>
          <a:bodyPr wrap="square" rtlCol="0">
            <a:spAutoFit/>
          </a:bodyPr>
          <a:lstStyle/>
          <a:p>
            <a:r>
              <a:rPr lang="ru-RU" sz="1200" b="0" i="0" dirty="0">
                <a:latin typeface="GILROY-MEDIUM" pitchFamily="2" charset="0"/>
              </a:rPr>
              <a:t>Тень разделитель вертикальная</a:t>
            </a:r>
            <a:endParaRPr lang="ru-RU" sz="1200" b="0" i="0" dirty="0">
              <a:latin typeface="GILROY-MEDIUM" pitchFamily="2" charset="0"/>
            </a:endParaRPr>
          </a:p>
        </p:txBody>
      </p:sp>
      <p:sp>
        <p:nvSpPr>
          <p:cNvPr id="57" name="TextBox 56"/>
          <p:cNvSpPr txBox="1"/>
          <p:nvPr userDrawn="1"/>
        </p:nvSpPr>
        <p:spPr>
          <a:xfrm>
            <a:off x="1243408" y="5917250"/>
            <a:ext cx="3428421" cy="276999"/>
          </a:xfrm>
          <a:prstGeom prst="rect">
            <a:avLst/>
          </a:prstGeom>
          <a:noFill/>
        </p:spPr>
        <p:txBody>
          <a:bodyPr wrap="square" rtlCol="0">
            <a:spAutoFit/>
          </a:bodyPr>
          <a:lstStyle/>
          <a:p>
            <a:r>
              <a:rPr lang="ru-RU" sz="1200" b="0" i="0" dirty="0">
                <a:latin typeface="GILROY-MEDIUM" pitchFamily="2" charset="0"/>
              </a:rPr>
              <a:t>Тень разделитель горизонтальная</a:t>
            </a:r>
            <a:endParaRPr lang="ru-RU" sz="1200" b="0" i="0" dirty="0">
              <a:latin typeface="GILROY-MEDIUM" pitchFamily="2" charset="0"/>
            </a:endParaRPr>
          </a:p>
        </p:txBody>
      </p:sp>
      <p:sp>
        <p:nvSpPr>
          <p:cNvPr id="58" name="TextBox 57"/>
          <p:cNvSpPr txBox="1"/>
          <p:nvPr userDrawn="1"/>
        </p:nvSpPr>
        <p:spPr>
          <a:xfrm>
            <a:off x="959672" y="2888512"/>
            <a:ext cx="1227840" cy="461665"/>
          </a:xfrm>
          <a:prstGeom prst="rect">
            <a:avLst/>
          </a:prstGeom>
          <a:noFill/>
        </p:spPr>
        <p:txBody>
          <a:bodyPr wrap="square" rtlCol="0">
            <a:spAutoFit/>
          </a:bodyPr>
          <a:lstStyle/>
          <a:p>
            <a:r>
              <a:rPr lang="ru-RU" sz="1200" b="0" i="0" dirty="0">
                <a:latin typeface="GILROY-MEDIUM" pitchFamily="2" charset="0"/>
              </a:rPr>
              <a:t>Столбик-отбивка</a:t>
            </a:r>
            <a:endParaRPr lang="ru-RU" sz="1200" b="0" i="0" dirty="0">
              <a:latin typeface="GILROY-MEDIUM" pitchFamily="2" charset="0"/>
            </a:endParaRPr>
          </a:p>
        </p:txBody>
      </p:sp>
      <p:sp>
        <p:nvSpPr>
          <p:cNvPr id="12" name="TextBox 11"/>
          <p:cNvSpPr txBox="1"/>
          <p:nvPr userDrawn="1"/>
        </p:nvSpPr>
        <p:spPr>
          <a:xfrm>
            <a:off x="4916379" y="2837431"/>
            <a:ext cx="6862719" cy="1200329"/>
          </a:xfrm>
          <a:prstGeom prst="rect">
            <a:avLst/>
          </a:prstGeom>
          <a:noFill/>
        </p:spPr>
        <p:txBody>
          <a:bodyPr wrap="square">
            <a:spAutoFit/>
          </a:bodyPr>
          <a:lstStyle/>
          <a:p>
            <a:r>
              <a:rPr lang="ru-RU" dirty="0">
                <a:latin typeface="GILROY-MEDIUM" pitchFamily="2" charset="0"/>
              </a:rPr>
              <a:t>Если вы что-то случайно потеряете или удалите какие либо элементы не вшитые в шаблон (которые нужно настраивать вручную), вы можете найти их в «Вид» — «Образец слайдов» в самом конце шаблона (детали).</a:t>
            </a:r>
            <a:endParaRPr lang="ru-RU" dirty="0">
              <a:latin typeface="GILROY-MEDIUM" pitchFamily="2"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Титульный слайд_1">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a:extLst>
              <a:ext uri="{28A0092B-C50C-407E-A947-70E740481C1C}">
                <a14:useLocalDpi xmlns:a14="http://schemas.microsoft.com/office/drawing/2010/main" val="0"/>
              </a:ext>
            </a:extLst>
          </a:blip>
          <a:srcRect t="5489" b="9745"/>
          <a:stretch>
            <a:fillRect/>
          </a:stretch>
        </p:blipFill>
        <p:spPr>
          <a:xfrm>
            <a:off x="-1" y="0"/>
            <a:ext cx="12191999" cy="6846746"/>
          </a:xfrm>
          <a:prstGeom prst="rect">
            <a:avLst/>
          </a:prstGeom>
        </p:spPr>
      </p:pic>
      <p:sp>
        <p:nvSpPr>
          <p:cNvPr id="85" name="Текст 12"/>
          <p:cNvSpPr>
            <a:spLocks noGrp="1"/>
          </p:cNvSpPr>
          <p:nvPr>
            <p:ph type="body" sz="quarter" idx="15" hasCustomPrompt="1"/>
          </p:nvPr>
        </p:nvSpPr>
        <p:spPr>
          <a:xfrm>
            <a:off x="898529" y="1868968"/>
            <a:ext cx="9105007" cy="3076410"/>
          </a:xfrm>
        </p:spPr>
        <p:txBody>
          <a:bodyPr lIns="0" tIns="0" rIns="0" bIns="0">
            <a:noAutofit/>
          </a:bodyPr>
          <a:lstStyle>
            <a:lvl1pPr marL="0" indent="0">
              <a:lnSpc>
                <a:spcPct val="100000"/>
              </a:lnSpc>
              <a:buNone/>
              <a:defRPr sz="66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презентации</a:t>
            </a:r>
            <a:endParaRPr lang="ru-RU" dirty="0"/>
          </a:p>
        </p:txBody>
      </p:sp>
      <p:pic>
        <p:nvPicPr>
          <p:cNvPr id="68" name="Рисунок 6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94618" y="719096"/>
            <a:ext cx="2385194" cy="710345"/>
          </a:xfrm>
          <a:prstGeom prst="rect">
            <a:avLst/>
          </a:prstGeom>
        </p:spPr>
      </p:pic>
      <p:sp>
        <p:nvSpPr>
          <p:cNvPr id="86" name="Текст 12"/>
          <p:cNvSpPr>
            <a:spLocks noGrp="1"/>
          </p:cNvSpPr>
          <p:nvPr>
            <p:ph type="body" sz="quarter" idx="16" hasCustomPrompt="1"/>
          </p:nvPr>
        </p:nvSpPr>
        <p:spPr>
          <a:xfrm>
            <a:off x="898529" y="5417047"/>
            <a:ext cx="6011585" cy="1016838"/>
          </a:xfrm>
        </p:spPr>
        <p:txBody>
          <a:bodyPr lIns="0" tIns="0" rIns="0" bIns="0">
            <a:normAutofit/>
          </a:bodyPr>
          <a:lstStyle>
            <a:lvl1pPr marL="0" indent="0">
              <a:lnSpc>
                <a:spcPct val="100000"/>
              </a:lnSpc>
              <a:buNone/>
              <a:defRPr sz="2800" b="0" i="0">
                <a:solidFill>
                  <a:schemeClr val="tx1"/>
                </a:solidFill>
                <a:latin typeface="GILROY-MEDIUM"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Дополнительное описание</a:t>
            </a:r>
            <a:endParaRPr lang="ru-RU" dirty="0"/>
          </a:p>
        </p:txBody>
      </p:sp>
      <p:sp>
        <p:nvSpPr>
          <p:cNvPr id="5" name="PGMeetup.NN"/>
          <p:cNvSpPr txBox="1"/>
          <p:nvPr userDrawn="1"/>
        </p:nvSpPr>
        <p:spPr>
          <a:xfrm>
            <a:off x="898529" y="852130"/>
            <a:ext cx="4381008" cy="656590"/>
          </a:xfrm>
          <a:prstGeom prst="rect">
            <a:avLst/>
          </a:prstGeom>
          <a:ln w="12700">
            <a:miter lim="400000"/>
          </a:ln>
        </p:spPr>
        <p:txBody>
          <a:bodyPr wrap="none" lIns="50800" tIns="50800" rIns="50800" bIns="50800" anchor="ctr">
            <a:spAutoFit/>
          </a:bodyPr>
          <a:lstStyle>
            <a:lvl1pPr>
              <a:defRPr sz="5300">
                <a:solidFill>
                  <a:srgbClr val="000000"/>
                </a:solidFill>
                <a:latin typeface="Epilogue Bold"/>
                <a:ea typeface="Epilogue Bold"/>
                <a:cs typeface="Epilogue Bold"/>
                <a:sym typeface="Epilogue Bold"/>
              </a:defRPr>
            </a:lvl1pPr>
          </a:lstStyle>
          <a:p>
            <a:r>
              <a:rPr lang="en-GB" sz="3600" b="1" i="0" dirty="0" err="1">
                <a:solidFill>
                  <a:schemeClr val="tx1"/>
                </a:solidFill>
                <a:latin typeface="Gilroy" pitchFamily="2" charset="0"/>
              </a:rPr>
              <a:t>PGConf</a:t>
            </a:r>
            <a:r>
              <a:rPr lang="en-GB" sz="3600" b="1" i="0" dirty="0">
                <a:solidFill>
                  <a:schemeClr val="tx1"/>
                </a:solidFill>
                <a:latin typeface="Gilroy" pitchFamily="2" charset="0"/>
              </a:rPr>
              <a:t>.</a:t>
            </a:r>
            <a:r>
              <a:rPr lang="en-US" sz="3600" b="1" i="0" dirty="0">
                <a:solidFill>
                  <a:schemeClr val="tx1"/>
                </a:solidFill>
                <a:latin typeface="Gilroy" pitchFamily="2" charset="0"/>
              </a:rPr>
              <a:t>Russia</a:t>
            </a:r>
            <a:r>
              <a:rPr lang="en-GB" sz="3600" b="1" i="0" dirty="0">
                <a:solidFill>
                  <a:schemeClr val="tx1"/>
                </a:solidFill>
                <a:latin typeface="Gilroy" pitchFamily="2" charset="0"/>
              </a:rPr>
              <a:t> 2023</a:t>
            </a:r>
            <a:endParaRPr lang="en-GB" sz="3600" b="1" i="0" dirty="0">
              <a:solidFill>
                <a:schemeClr val="tx1"/>
              </a:solidFill>
              <a:latin typeface="Gilroy" pitchFamily="2"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10" name="Овал 9"/>
          <p:cNvSpPr/>
          <p:nvPr userDrawn="1"/>
        </p:nvSpPr>
        <p:spPr>
          <a:xfrm>
            <a:off x="10369973" y="2564113"/>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Текст 12"/>
          <p:cNvSpPr>
            <a:spLocks noGrp="1"/>
          </p:cNvSpPr>
          <p:nvPr>
            <p:ph type="body" sz="quarter" idx="15" hasCustomPrompt="1"/>
          </p:nvPr>
        </p:nvSpPr>
        <p:spPr>
          <a:xfrm>
            <a:off x="517526" y="1475871"/>
            <a:ext cx="10799762" cy="3592075"/>
          </a:xfrm>
        </p:spPr>
        <p:txBody>
          <a:bodyPr lIns="0" tIns="0" rIns="0" bIns="0">
            <a:normAutofit/>
          </a:bodyPr>
          <a:lstStyle>
            <a:lvl1pPr marL="0" indent="0">
              <a:lnSpc>
                <a:spcPct val="100000"/>
              </a:lnSpc>
              <a:buNone/>
              <a:defRPr sz="28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Базовый слайд. Свободное расположение текста. Главное выделяется обводкой. Максимально крупный размер шрифта</a:t>
            </a:r>
            <a:endParaRPr lang="ru-RU"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517358" y="896579"/>
            <a:ext cx="9024848" cy="548763"/>
          </a:xfrm>
        </p:spPr>
        <p:txBody>
          <a:bodyPr lIns="0" tIns="0" rIns="0" bIns="0" anchor="t">
            <a:noAutofit/>
          </a:bodyPr>
          <a:lstStyle>
            <a:lvl1pPr>
              <a:defRPr sz="3200" b="1" i="0">
                <a:solidFill>
                  <a:srgbClr val="F47A10"/>
                </a:solidFill>
                <a:latin typeface="Gilroy" pitchFamily="2" charset="0"/>
              </a:defRPr>
            </a:lvl1pPr>
          </a:lstStyle>
          <a:p>
            <a:r>
              <a:rPr lang="ru-RU" dirty="0"/>
              <a:t>Образец заголовка в одну строку</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F47A10"/>
                </a:solidFill>
                <a:latin typeface="GILROY-MEDIUM" pitchFamily="2" charset="0"/>
              </a:defRPr>
            </a:lvl1pPr>
          </a:lstStyle>
          <a:p>
            <a:fld id="{5922A24C-CA15-4196-882E-E2BB53882FD2}" type="slidenum">
              <a:rPr lang="ru-RU" smtClean="0"/>
            </a:fld>
            <a:endParaRPr lang="ru-RU" dirty="0"/>
          </a:p>
        </p:txBody>
      </p:sp>
      <p:sp>
        <p:nvSpPr>
          <p:cNvPr id="3" name="Текст 12"/>
          <p:cNvSpPr>
            <a:spLocks noGrp="1"/>
          </p:cNvSpPr>
          <p:nvPr>
            <p:ph type="body" sz="quarter" idx="15" hasCustomPrompt="1"/>
          </p:nvPr>
        </p:nvSpPr>
        <p:spPr>
          <a:xfrm>
            <a:off x="517526" y="1857691"/>
            <a:ext cx="10799762" cy="4519384"/>
          </a:xfrm>
        </p:spPr>
        <p:txBody>
          <a:bodyPr lIns="0" tIns="0" rIns="0" bIns="0">
            <a:normAutofit/>
          </a:bodyPr>
          <a:lstStyle>
            <a:lvl1pPr marL="0" indent="0">
              <a:lnSpc>
                <a:spcPct val="100000"/>
              </a:lnSpc>
              <a:buNone/>
              <a:defRPr sz="24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Вставьте сюда свой текст</a:t>
            </a:r>
            <a:endParaRPr lang="ru-RU" dirty="0"/>
          </a:p>
        </p:txBody>
      </p:sp>
      <p:pic>
        <p:nvPicPr>
          <p:cNvPr id="4"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274" y="1"/>
            <a:ext cx="2121725" cy="1080654"/>
          </a:xfrm>
          <a:prstGeom prst="rect">
            <a:avLst/>
          </a:prstGeom>
        </p:spPr>
      </p:pic>
      <p:pic>
        <p:nvPicPr>
          <p:cNvPr id="5"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06254" y="347981"/>
            <a:ext cx="1064552" cy="317039"/>
          </a:xfrm>
          <a:prstGeom prst="rect">
            <a:avLst/>
          </a:prstGeom>
        </p:spPr>
      </p:pic>
      <p:sp>
        <p:nvSpPr>
          <p:cNvPr id="10" name="PGMeetup.NN"/>
          <p:cNvSpPr txBox="1"/>
          <p:nvPr userDrawn="1"/>
        </p:nvSpPr>
        <p:spPr>
          <a:xfrm>
            <a:off x="517358" y="431553"/>
            <a:ext cx="2242602" cy="379591"/>
          </a:xfrm>
          <a:prstGeom prst="rect">
            <a:avLst/>
          </a:prstGeom>
          <a:ln w="12700">
            <a:miter lim="400000"/>
          </a:ln>
        </p:spPr>
        <p:txBody>
          <a:bodyPr wrap="none" lIns="50800" tIns="50800" rIns="50800" bIns="50800" anchor="ctr">
            <a:spAutoFit/>
          </a:bodyPr>
          <a:lstStyle>
            <a:lvl1pPr>
              <a:defRPr sz="5300">
                <a:solidFill>
                  <a:srgbClr val="000000"/>
                </a:solidFill>
                <a:latin typeface="Epilogue Bold"/>
                <a:ea typeface="Epilogue Bold"/>
                <a:cs typeface="Epilogue Bold"/>
                <a:sym typeface="Epilogue Bold"/>
              </a:defRPr>
            </a:lvl1pPr>
          </a:lstStyle>
          <a:p>
            <a:r>
              <a:rPr lang="en-GB" sz="1800" b="1" i="0" dirty="0" err="1">
                <a:solidFill>
                  <a:schemeClr val="tx1"/>
                </a:solidFill>
                <a:latin typeface="Gilroy" pitchFamily="2" charset="0"/>
              </a:rPr>
              <a:t>PGConf</a:t>
            </a:r>
            <a:r>
              <a:rPr lang="en-GB" sz="1800" b="1" i="0" dirty="0">
                <a:solidFill>
                  <a:schemeClr val="tx1"/>
                </a:solidFill>
                <a:latin typeface="Gilroy" pitchFamily="2" charset="0"/>
              </a:rPr>
              <a:t>.</a:t>
            </a:r>
            <a:r>
              <a:rPr lang="en-US" sz="1800" b="1" i="0" dirty="0">
                <a:solidFill>
                  <a:schemeClr val="tx1"/>
                </a:solidFill>
                <a:latin typeface="Gilroy" pitchFamily="2" charset="0"/>
              </a:rPr>
              <a:t>Russia</a:t>
            </a:r>
            <a:r>
              <a:rPr lang="en-GB" sz="1800" b="1" i="0" dirty="0">
                <a:solidFill>
                  <a:schemeClr val="tx1"/>
                </a:solidFill>
                <a:latin typeface="Gilroy" pitchFamily="2" charset="0"/>
              </a:rPr>
              <a:t> 2023</a:t>
            </a:r>
            <a:endParaRPr lang="en-GB" sz="1800" b="1" i="0" dirty="0">
              <a:solidFill>
                <a:schemeClr val="tx1"/>
              </a:solidFill>
              <a:latin typeface="Gilroy" pitchFamily="2"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Титульный слайд_темная тема">
    <p:spTree>
      <p:nvGrpSpPr>
        <p:cNvPr id="1" name=""/>
        <p:cNvGrpSpPr/>
        <p:nvPr/>
      </p:nvGrpSpPr>
      <p:grpSpPr>
        <a:xfrm>
          <a:off x="0" y="0"/>
          <a:ext cx="0" cy="0"/>
          <a:chOff x="0" y="0"/>
          <a:chExt cx="0" cy="0"/>
        </a:xfrm>
      </p:grpSpPr>
      <p:pic>
        <p:nvPicPr>
          <p:cNvPr id="37" name="Рисунок 3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4016"/>
          </a:xfrm>
          <a:prstGeom prst="rect">
            <a:avLst/>
          </a:prstGeom>
        </p:spPr>
      </p:pic>
      <p:sp>
        <p:nvSpPr>
          <p:cNvPr id="90" name="Рисунок 88"/>
          <p:cNvSpPr>
            <a:spLocks noChangeAspect="1"/>
          </p:cNvSpPr>
          <p:nvPr/>
        </p:nvSpPr>
        <p:spPr>
          <a:xfrm>
            <a:off x="5693399" y="5711455"/>
            <a:ext cx="2919600" cy="1170370"/>
          </a:xfrm>
          <a:custGeom>
            <a:avLst/>
            <a:gdLst>
              <a:gd name="connsiteX0" fmla="*/ 1811099 w 1848944"/>
              <a:gd name="connsiteY0" fmla="*/ 590682 h 741180"/>
              <a:gd name="connsiteX1" fmla="*/ 1848945 w 1848944"/>
              <a:gd name="connsiteY1" fmla="*/ 536208 h 741180"/>
              <a:gd name="connsiteX2" fmla="*/ 1811099 w 1848944"/>
              <a:gd name="connsiteY2" fmla="*/ 481733 h 741180"/>
              <a:gd name="connsiteX3" fmla="*/ 1008935 w 1848944"/>
              <a:gd name="connsiteY3" fmla="*/ 20082 h 741180"/>
              <a:gd name="connsiteX4" fmla="*/ 840010 w 1848944"/>
              <a:gd name="connsiteY4" fmla="*/ 20082 h 741180"/>
              <a:gd name="connsiteX5" fmla="*/ 37847 w 1848944"/>
              <a:gd name="connsiteY5" fmla="*/ 481733 h 741180"/>
              <a:gd name="connsiteX6" fmla="*/ 0 w 1848944"/>
              <a:gd name="connsiteY6" fmla="*/ 536208 h 741180"/>
              <a:gd name="connsiteX7" fmla="*/ 37847 w 1848944"/>
              <a:gd name="connsiteY7" fmla="*/ 590682 h 741180"/>
              <a:gd name="connsiteX8" fmla="*/ 299080 w 1848944"/>
              <a:gd name="connsiteY8" fmla="*/ 741180 h 741180"/>
              <a:gd name="connsiteX9" fmla="*/ 1549865 w 1848944"/>
              <a:gd name="connsiteY9" fmla="*/ 741180 h 741180"/>
              <a:gd name="connsiteX10" fmla="*/ 1811099 w 1848944"/>
              <a:gd name="connsiteY10" fmla="*/ 590682 h 7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8944" h="741180">
                <a:moveTo>
                  <a:pt x="1811099" y="590682"/>
                </a:moveTo>
                <a:cubicBezTo>
                  <a:pt x="1836022" y="575909"/>
                  <a:pt x="1848945" y="557443"/>
                  <a:pt x="1848945" y="536208"/>
                </a:cubicBezTo>
                <a:cubicBezTo>
                  <a:pt x="1848945" y="514971"/>
                  <a:pt x="1835099" y="495582"/>
                  <a:pt x="1811099" y="481733"/>
                </a:cubicBezTo>
                <a:lnTo>
                  <a:pt x="1008935" y="20082"/>
                </a:lnTo>
                <a:cubicBezTo>
                  <a:pt x="962781" y="-6694"/>
                  <a:pt x="887088" y="-6694"/>
                  <a:pt x="840010" y="20082"/>
                </a:cubicBezTo>
                <a:lnTo>
                  <a:pt x="37847" y="481733"/>
                </a:lnTo>
                <a:cubicBezTo>
                  <a:pt x="12923" y="496505"/>
                  <a:pt x="0" y="514971"/>
                  <a:pt x="0" y="536208"/>
                </a:cubicBezTo>
                <a:cubicBezTo>
                  <a:pt x="0" y="557443"/>
                  <a:pt x="13846" y="576833"/>
                  <a:pt x="37847" y="590682"/>
                </a:cubicBezTo>
                <a:lnTo>
                  <a:pt x="299080" y="741180"/>
                </a:lnTo>
                <a:lnTo>
                  <a:pt x="1549865" y="741180"/>
                </a:lnTo>
                <a:lnTo>
                  <a:pt x="1811099" y="590682"/>
                </a:lnTo>
                <a:close/>
              </a:path>
            </a:pathLst>
          </a:custGeom>
          <a:gradFill>
            <a:gsLst>
              <a:gs pos="0">
                <a:schemeClr val="bg1">
                  <a:alpha val="6000"/>
                </a:schemeClr>
              </a:gs>
              <a:gs pos="100000">
                <a:schemeClr val="bg1">
                  <a:alpha val="27571"/>
                </a:schemeClr>
              </a:gs>
            </a:gsLst>
            <a:lin ang="5400000" scaled="1"/>
          </a:gradFill>
          <a:ln w="9231" cap="flat">
            <a:noFill/>
            <a:prstDash val="solid"/>
            <a:miter/>
          </a:ln>
        </p:spPr>
        <p:txBody>
          <a:bodyPr rtlCol="0" anchor="ctr"/>
          <a:lstStyle/>
          <a:p>
            <a:endParaRPr lang="ru-RU"/>
          </a:p>
        </p:txBody>
      </p:sp>
      <p:sp>
        <p:nvSpPr>
          <p:cNvPr id="85" name="Текст 12"/>
          <p:cNvSpPr>
            <a:spLocks noGrp="1"/>
          </p:cNvSpPr>
          <p:nvPr>
            <p:ph type="body" sz="quarter" idx="15" hasCustomPrompt="1"/>
          </p:nvPr>
        </p:nvSpPr>
        <p:spPr>
          <a:xfrm>
            <a:off x="898529" y="2309235"/>
            <a:ext cx="6011585" cy="1397098"/>
          </a:xfrm>
        </p:spPr>
        <p:txBody>
          <a:bodyPr lIns="0" tIns="0" rIns="0" bIns="0">
            <a:normAutofit/>
          </a:bodyPr>
          <a:lstStyle>
            <a:lvl1pPr marL="0" indent="0">
              <a:lnSpc>
                <a:spcPct val="100000"/>
              </a:lnSpc>
              <a:buNone/>
              <a:defRPr sz="4800" b="1" i="0">
                <a:solidFill>
                  <a:schemeClr val="bg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презентации</a:t>
            </a:r>
            <a:endParaRPr lang="ru-RU" dirty="0"/>
          </a:p>
        </p:txBody>
      </p:sp>
      <p:sp>
        <p:nvSpPr>
          <p:cNvPr id="80" name="Полилиния 79"/>
          <p:cNvSpPr>
            <a:spLocks noChangeAspect="1"/>
          </p:cNvSpPr>
          <p:nvPr/>
        </p:nvSpPr>
        <p:spPr>
          <a:xfrm>
            <a:off x="7731185" y="11254"/>
            <a:ext cx="3693600" cy="5534587"/>
          </a:xfrm>
          <a:custGeom>
            <a:avLst/>
            <a:gdLst>
              <a:gd name="connsiteX0" fmla="*/ 0 w 2403720"/>
              <a:gd name="connsiteY0" fmla="*/ 2793911 h 3603415"/>
              <a:gd name="connsiteX1" fmla="*/ 137540 w 2403720"/>
              <a:gd name="connsiteY1" fmla="*/ 3032123 h 3603415"/>
              <a:gd name="connsiteX2" fmla="*/ 1065243 w 2403720"/>
              <a:gd name="connsiteY2" fmla="*/ 3566715 h 3603415"/>
              <a:gd name="connsiteX3" fmla="*/ 1339401 w 2403720"/>
              <a:gd name="connsiteY3" fmla="*/ 3566715 h 3603415"/>
              <a:gd name="connsiteX4" fmla="*/ 2266181 w 2403720"/>
              <a:gd name="connsiteY4" fmla="*/ 3033046 h 3603415"/>
              <a:gd name="connsiteX5" fmla="*/ 2403721 w 2403720"/>
              <a:gd name="connsiteY5" fmla="*/ 2794834 h 3603415"/>
              <a:gd name="connsiteX6" fmla="*/ 2403721 w 2403720"/>
              <a:gd name="connsiteY6" fmla="*/ 0 h 3603415"/>
              <a:gd name="connsiteX7" fmla="*/ 0 w 2403720"/>
              <a:gd name="connsiteY7" fmla="*/ 0 h 3603415"/>
              <a:gd name="connsiteX8" fmla="*/ 0 w 2403720"/>
              <a:gd name="connsiteY8" fmla="*/ 2793911 h 360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720" h="3603415">
                <a:moveTo>
                  <a:pt x="0" y="2793911"/>
                </a:moveTo>
                <a:cubicBezTo>
                  <a:pt x="0" y="2892704"/>
                  <a:pt x="52616" y="2983188"/>
                  <a:pt x="137540" y="3032123"/>
                </a:cubicBezTo>
                <a:lnTo>
                  <a:pt x="1065243" y="3566715"/>
                </a:lnTo>
                <a:cubicBezTo>
                  <a:pt x="1150168" y="3615649"/>
                  <a:pt x="1254476" y="3615649"/>
                  <a:pt x="1339401" y="3566715"/>
                </a:cubicBezTo>
                <a:lnTo>
                  <a:pt x="2266181" y="3033046"/>
                </a:lnTo>
                <a:cubicBezTo>
                  <a:pt x="2351105" y="2984111"/>
                  <a:pt x="2403721" y="2892704"/>
                  <a:pt x="2403721" y="2794834"/>
                </a:cubicBezTo>
                <a:lnTo>
                  <a:pt x="2403721" y="0"/>
                </a:lnTo>
                <a:lnTo>
                  <a:pt x="0" y="0"/>
                </a:lnTo>
                <a:lnTo>
                  <a:pt x="0" y="2793911"/>
                </a:lnTo>
                <a:close/>
              </a:path>
            </a:pathLst>
          </a:custGeom>
          <a:gradFill>
            <a:gsLst>
              <a:gs pos="0">
                <a:schemeClr val="bg1">
                  <a:alpha val="6000"/>
                </a:schemeClr>
              </a:gs>
              <a:gs pos="100000">
                <a:schemeClr val="bg1">
                  <a:alpha val="27571"/>
                </a:schemeClr>
              </a:gs>
            </a:gsLst>
            <a:lin ang="5400000" scaled="1"/>
          </a:gradFill>
          <a:ln w="9231" cap="flat">
            <a:noFill/>
            <a:prstDash val="solid"/>
            <a:miter/>
          </a:ln>
        </p:spPr>
        <p:txBody>
          <a:bodyPr rtlCol="0" anchor="ctr"/>
          <a:lstStyle/>
          <a:p>
            <a:endParaRPr lang="ru-RU"/>
          </a:p>
        </p:txBody>
      </p:sp>
      <p:sp>
        <p:nvSpPr>
          <p:cNvPr id="57" name="Полилиния 56"/>
          <p:cNvSpPr/>
          <p:nvPr userDrawn="1"/>
        </p:nvSpPr>
        <p:spPr>
          <a:xfrm>
            <a:off x="7731116" y="756183"/>
            <a:ext cx="3693738" cy="5678185"/>
          </a:xfrm>
          <a:custGeom>
            <a:avLst/>
            <a:gdLst>
              <a:gd name="connsiteX0" fmla="*/ 656752 w 1313504"/>
              <a:gd name="connsiteY0" fmla="*/ 2019179 h 2019179"/>
              <a:gd name="connsiteX1" fmla="*/ 581838 w 1313504"/>
              <a:gd name="connsiteY1" fmla="*/ 1999207 h 2019179"/>
              <a:gd name="connsiteX2" fmla="*/ 74915 w 1313504"/>
              <a:gd name="connsiteY2" fmla="*/ 1707744 h 2019179"/>
              <a:gd name="connsiteX3" fmla="*/ 0 w 1313504"/>
              <a:gd name="connsiteY3" fmla="*/ 1577927 h 2019179"/>
              <a:gd name="connsiteX4" fmla="*/ 0 w 1313504"/>
              <a:gd name="connsiteY4" fmla="*/ 442032 h 2019179"/>
              <a:gd name="connsiteX5" fmla="*/ 74915 w 1313504"/>
              <a:gd name="connsiteY5" fmla="*/ 312215 h 2019179"/>
              <a:gd name="connsiteX6" fmla="*/ 581838 w 1313504"/>
              <a:gd name="connsiteY6" fmla="*/ 20128 h 2019179"/>
              <a:gd name="connsiteX7" fmla="*/ 731667 w 1313504"/>
              <a:gd name="connsiteY7" fmla="*/ 20128 h 2019179"/>
              <a:gd name="connsiteX8" fmla="*/ 1238590 w 1313504"/>
              <a:gd name="connsiteY8" fmla="*/ 312215 h 2019179"/>
              <a:gd name="connsiteX9" fmla="*/ 1313504 w 1313504"/>
              <a:gd name="connsiteY9" fmla="*/ 442032 h 2019179"/>
              <a:gd name="connsiteX10" fmla="*/ 1313504 w 1313504"/>
              <a:gd name="connsiteY10" fmla="*/ 1577303 h 2019179"/>
              <a:gd name="connsiteX11" fmla="*/ 1238590 w 1313504"/>
              <a:gd name="connsiteY11" fmla="*/ 1707120 h 2019179"/>
              <a:gd name="connsiteX12" fmla="*/ 731667 w 1313504"/>
              <a:gd name="connsiteY12" fmla="*/ 1999207 h 2019179"/>
              <a:gd name="connsiteX13" fmla="*/ 656752 w 1313504"/>
              <a:gd name="connsiteY13" fmla="*/ 2019179 h 201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504" h="2019179">
                <a:moveTo>
                  <a:pt x="656752" y="2019179"/>
                </a:moveTo>
                <a:cubicBezTo>
                  <a:pt x="631156" y="2019179"/>
                  <a:pt x="604936" y="2012314"/>
                  <a:pt x="581838" y="1999207"/>
                </a:cubicBezTo>
                <a:lnTo>
                  <a:pt x="74915" y="1707744"/>
                </a:lnTo>
                <a:cubicBezTo>
                  <a:pt x="28717" y="1680907"/>
                  <a:pt x="0" y="1630977"/>
                  <a:pt x="0" y="1577927"/>
                </a:cubicBezTo>
                <a:lnTo>
                  <a:pt x="0" y="442032"/>
                </a:lnTo>
                <a:cubicBezTo>
                  <a:pt x="0" y="388358"/>
                  <a:pt x="28717" y="339052"/>
                  <a:pt x="74915" y="312215"/>
                </a:cubicBezTo>
                <a:lnTo>
                  <a:pt x="581838" y="20128"/>
                </a:lnTo>
                <a:cubicBezTo>
                  <a:pt x="628035" y="-6709"/>
                  <a:pt x="685470" y="-6709"/>
                  <a:pt x="731667" y="20128"/>
                </a:cubicBezTo>
                <a:lnTo>
                  <a:pt x="1238590" y="312215"/>
                </a:lnTo>
                <a:cubicBezTo>
                  <a:pt x="1284787" y="339052"/>
                  <a:pt x="1313504" y="388982"/>
                  <a:pt x="1313504" y="442032"/>
                </a:cubicBezTo>
                <a:lnTo>
                  <a:pt x="1313504" y="1577303"/>
                </a:lnTo>
                <a:cubicBezTo>
                  <a:pt x="1313504" y="1630977"/>
                  <a:pt x="1284787" y="1680283"/>
                  <a:pt x="1238590" y="1707120"/>
                </a:cubicBezTo>
                <a:lnTo>
                  <a:pt x="731667" y="1999207"/>
                </a:lnTo>
                <a:cubicBezTo>
                  <a:pt x="708568" y="2012314"/>
                  <a:pt x="682348" y="2019179"/>
                  <a:pt x="656752" y="2019179"/>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58" name="Полилиния 57"/>
          <p:cNvSpPr/>
          <p:nvPr userDrawn="1"/>
        </p:nvSpPr>
        <p:spPr>
          <a:xfrm>
            <a:off x="7731116" y="378091"/>
            <a:ext cx="3693738" cy="5678185"/>
          </a:xfrm>
          <a:custGeom>
            <a:avLst/>
            <a:gdLst>
              <a:gd name="connsiteX0" fmla="*/ 656752 w 1313504"/>
              <a:gd name="connsiteY0" fmla="*/ 2019179 h 2019179"/>
              <a:gd name="connsiteX1" fmla="*/ 581838 w 1313504"/>
              <a:gd name="connsiteY1" fmla="*/ 1999207 h 2019179"/>
              <a:gd name="connsiteX2" fmla="*/ 74915 w 1313504"/>
              <a:gd name="connsiteY2" fmla="*/ 1707744 h 2019179"/>
              <a:gd name="connsiteX3" fmla="*/ 0 w 1313504"/>
              <a:gd name="connsiteY3" fmla="*/ 1577927 h 2019179"/>
              <a:gd name="connsiteX4" fmla="*/ 0 w 1313504"/>
              <a:gd name="connsiteY4" fmla="*/ 442032 h 2019179"/>
              <a:gd name="connsiteX5" fmla="*/ 74915 w 1313504"/>
              <a:gd name="connsiteY5" fmla="*/ 312215 h 2019179"/>
              <a:gd name="connsiteX6" fmla="*/ 581838 w 1313504"/>
              <a:gd name="connsiteY6" fmla="*/ 20128 h 2019179"/>
              <a:gd name="connsiteX7" fmla="*/ 731667 w 1313504"/>
              <a:gd name="connsiteY7" fmla="*/ 20128 h 2019179"/>
              <a:gd name="connsiteX8" fmla="*/ 1238590 w 1313504"/>
              <a:gd name="connsiteY8" fmla="*/ 312215 h 2019179"/>
              <a:gd name="connsiteX9" fmla="*/ 1313504 w 1313504"/>
              <a:gd name="connsiteY9" fmla="*/ 442032 h 2019179"/>
              <a:gd name="connsiteX10" fmla="*/ 1313504 w 1313504"/>
              <a:gd name="connsiteY10" fmla="*/ 1577303 h 2019179"/>
              <a:gd name="connsiteX11" fmla="*/ 1238590 w 1313504"/>
              <a:gd name="connsiteY11" fmla="*/ 1707120 h 2019179"/>
              <a:gd name="connsiteX12" fmla="*/ 731667 w 1313504"/>
              <a:gd name="connsiteY12" fmla="*/ 1999207 h 2019179"/>
              <a:gd name="connsiteX13" fmla="*/ 656752 w 1313504"/>
              <a:gd name="connsiteY13" fmla="*/ 2019179 h 201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504" h="2019179">
                <a:moveTo>
                  <a:pt x="656752" y="2019179"/>
                </a:moveTo>
                <a:cubicBezTo>
                  <a:pt x="631156" y="2019179"/>
                  <a:pt x="604936" y="2012314"/>
                  <a:pt x="581838" y="1999207"/>
                </a:cubicBezTo>
                <a:lnTo>
                  <a:pt x="74915" y="1707744"/>
                </a:lnTo>
                <a:cubicBezTo>
                  <a:pt x="28717" y="1680907"/>
                  <a:pt x="0" y="1630977"/>
                  <a:pt x="0" y="1577927"/>
                </a:cubicBezTo>
                <a:lnTo>
                  <a:pt x="0" y="442032"/>
                </a:lnTo>
                <a:cubicBezTo>
                  <a:pt x="0" y="388358"/>
                  <a:pt x="28717" y="339052"/>
                  <a:pt x="74915" y="312215"/>
                </a:cubicBezTo>
                <a:lnTo>
                  <a:pt x="581838" y="20128"/>
                </a:lnTo>
                <a:cubicBezTo>
                  <a:pt x="628035" y="-6709"/>
                  <a:pt x="685470" y="-6709"/>
                  <a:pt x="731667" y="20128"/>
                </a:cubicBezTo>
                <a:lnTo>
                  <a:pt x="1238590" y="312215"/>
                </a:lnTo>
                <a:cubicBezTo>
                  <a:pt x="1284787" y="339052"/>
                  <a:pt x="1313504" y="388982"/>
                  <a:pt x="1313504" y="442032"/>
                </a:cubicBezTo>
                <a:lnTo>
                  <a:pt x="1313504" y="1577303"/>
                </a:lnTo>
                <a:cubicBezTo>
                  <a:pt x="1313504" y="1630977"/>
                  <a:pt x="1284787" y="1680283"/>
                  <a:pt x="1238590" y="1707120"/>
                </a:cubicBezTo>
                <a:lnTo>
                  <a:pt x="731667" y="1999207"/>
                </a:lnTo>
                <a:cubicBezTo>
                  <a:pt x="708568" y="2012314"/>
                  <a:pt x="682348" y="2019179"/>
                  <a:pt x="656752" y="2019179"/>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62" name="Полилиния 61"/>
          <p:cNvSpPr/>
          <p:nvPr userDrawn="1"/>
        </p:nvSpPr>
        <p:spPr>
          <a:xfrm>
            <a:off x="5683634" y="4617257"/>
            <a:ext cx="2918446" cy="1692249"/>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63" name="Полилиния 62"/>
          <p:cNvSpPr/>
          <p:nvPr userDrawn="1"/>
        </p:nvSpPr>
        <p:spPr>
          <a:xfrm>
            <a:off x="5683634" y="4908171"/>
            <a:ext cx="2919600" cy="1692249"/>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pic>
        <p:nvPicPr>
          <p:cNvPr id="68" name="Рисунок 6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317" y="653648"/>
            <a:ext cx="3051206" cy="908693"/>
          </a:xfrm>
          <a:prstGeom prst="rect">
            <a:avLst/>
          </a:prstGeom>
        </p:spPr>
      </p:pic>
      <p:sp>
        <p:nvSpPr>
          <p:cNvPr id="79" name="Полилиния 78"/>
          <p:cNvSpPr>
            <a:spLocks noChangeAspect="1"/>
          </p:cNvSpPr>
          <p:nvPr/>
        </p:nvSpPr>
        <p:spPr>
          <a:xfrm>
            <a:off x="7720197" y="3243"/>
            <a:ext cx="3693600" cy="4570262"/>
          </a:xfrm>
          <a:custGeom>
            <a:avLst/>
            <a:gdLst>
              <a:gd name="connsiteX0" fmla="*/ 0 w 2403720"/>
              <a:gd name="connsiteY0" fmla="*/ 80327 h 2975570"/>
              <a:gd name="connsiteX1" fmla="*/ 0 w 2403720"/>
              <a:gd name="connsiteY1" fmla="*/ 2166989 h 2975570"/>
              <a:gd name="connsiteX2" fmla="*/ 137540 w 2403720"/>
              <a:gd name="connsiteY2" fmla="*/ 2405201 h 2975570"/>
              <a:gd name="connsiteX3" fmla="*/ 1065243 w 2403720"/>
              <a:gd name="connsiteY3" fmla="*/ 2938869 h 2975570"/>
              <a:gd name="connsiteX4" fmla="*/ 1339401 w 2403720"/>
              <a:gd name="connsiteY4" fmla="*/ 2938869 h 2975570"/>
              <a:gd name="connsiteX5" fmla="*/ 2266181 w 2403720"/>
              <a:gd name="connsiteY5" fmla="*/ 2405201 h 2975570"/>
              <a:gd name="connsiteX6" fmla="*/ 2403721 w 2403720"/>
              <a:gd name="connsiteY6" fmla="*/ 2166989 h 2975570"/>
              <a:gd name="connsiteX7" fmla="*/ 2403721 w 2403720"/>
              <a:gd name="connsiteY7" fmla="*/ 80327 h 2975570"/>
              <a:gd name="connsiteX8" fmla="*/ 2403721 w 2403720"/>
              <a:gd name="connsiteY8" fmla="*/ 0 h 2975570"/>
              <a:gd name="connsiteX9" fmla="*/ 0 w 2403720"/>
              <a:gd name="connsiteY9" fmla="*/ 0 h 2975570"/>
              <a:gd name="connsiteX10" fmla="*/ 0 w 2403720"/>
              <a:gd name="connsiteY10" fmla="*/ 80327 h 297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3720" h="2975570">
                <a:moveTo>
                  <a:pt x="0" y="80327"/>
                </a:moveTo>
                <a:lnTo>
                  <a:pt x="0" y="2166989"/>
                </a:lnTo>
                <a:cubicBezTo>
                  <a:pt x="0" y="2265783"/>
                  <a:pt x="52616" y="2356266"/>
                  <a:pt x="137540" y="2405201"/>
                </a:cubicBezTo>
                <a:lnTo>
                  <a:pt x="1065243" y="2938869"/>
                </a:lnTo>
                <a:cubicBezTo>
                  <a:pt x="1150168" y="2987804"/>
                  <a:pt x="1254476" y="2987804"/>
                  <a:pt x="1339401" y="2938869"/>
                </a:cubicBezTo>
                <a:lnTo>
                  <a:pt x="2266181" y="2405201"/>
                </a:lnTo>
                <a:cubicBezTo>
                  <a:pt x="2351105" y="2356266"/>
                  <a:pt x="2403721" y="2264859"/>
                  <a:pt x="2403721" y="2166989"/>
                </a:cubicBezTo>
                <a:lnTo>
                  <a:pt x="2403721" y="80327"/>
                </a:lnTo>
                <a:cubicBezTo>
                  <a:pt x="2403721" y="79404"/>
                  <a:pt x="2403721" y="923"/>
                  <a:pt x="2403721" y="0"/>
                </a:cubicBezTo>
                <a:lnTo>
                  <a:pt x="0" y="0"/>
                </a:lnTo>
                <a:cubicBezTo>
                  <a:pt x="0" y="923"/>
                  <a:pt x="0" y="80327"/>
                  <a:pt x="0" y="80327"/>
                </a:cubicBezTo>
                <a:close/>
              </a:path>
            </a:pathLst>
          </a:custGeom>
          <a:gradFill>
            <a:gsLst>
              <a:gs pos="0">
                <a:schemeClr val="bg1">
                  <a:alpha val="6000"/>
                </a:schemeClr>
              </a:gs>
              <a:gs pos="100000">
                <a:schemeClr val="bg1">
                  <a:alpha val="27571"/>
                </a:schemeClr>
              </a:gs>
            </a:gsLst>
            <a:lin ang="5400000" scaled="1"/>
          </a:gradFill>
          <a:ln w="9231" cap="flat">
            <a:noFill/>
            <a:prstDash val="solid"/>
            <a:miter/>
          </a:ln>
        </p:spPr>
        <p:txBody>
          <a:bodyPr rtlCol="0" anchor="ctr"/>
          <a:lstStyle/>
          <a:p>
            <a:endParaRPr lang="ru-RU"/>
          </a:p>
        </p:txBody>
      </p:sp>
      <p:sp>
        <p:nvSpPr>
          <p:cNvPr id="86" name="Текст 12"/>
          <p:cNvSpPr>
            <a:spLocks noGrp="1"/>
          </p:cNvSpPr>
          <p:nvPr>
            <p:ph type="body" sz="quarter" idx="16" hasCustomPrompt="1"/>
          </p:nvPr>
        </p:nvSpPr>
        <p:spPr>
          <a:xfrm>
            <a:off x="898529" y="3958535"/>
            <a:ext cx="6011585" cy="1397098"/>
          </a:xfrm>
        </p:spPr>
        <p:txBody>
          <a:bodyPr lIns="0" tIns="0" rIns="0" bIns="0">
            <a:normAutofit/>
          </a:bodyPr>
          <a:lstStyle>
            <a:lvl1pPr marL="0" indent="0">
              <a:lnSpc>
                <a:spcPct val="100000"/>
              </a:lnSpc>
              <a:buNone/>
              <a:defRPr sz="3600" b="0" i="0">
                <a:solidFill>
                  <a:schemeClr val="bg1"/>
                </a:solidFill>
                <a:latin typeface="GILROY-MEDIUM"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Дополнительное описание</a:t>
            </a:r>
            <a:endParaRPr lang="ru-RU" dirty="0"/>
          </a:p>
        </p:txBody>
      </p:sp>
      <p:sp>
        <p:nvSpPr>
          <p:cNvPr id="87" name="Текст 12"/>
          <p:cNvSpPr>
            <a:spLocks noGrp="1"/>
          </p:cNvSpPr>
          <p:nvPr>
            <p:ph type="body" sz="quarter" idx="17" hasCustomPrompt="1"/>
          </p:nvPr>
        </p:nvSpPr>
        <p:spPr>
          <a:xfrm>
            <a:off x="898529" y="5751476"/>
            <a:ext cx="6011585" cy="682892"/>
          </a:xfrm>
        </p:spPr>
        <p:txBody>
          <a:bodyPr lIns="0" tIns="0" rIns="0" bIns="0">
            <a:normAutofit/>
          </a:bodyPr>
          <a:lstStyle>
            <a:lvl1pPr marL="0" indent="0">
              <a:lnSpc>
                <a:spcPct val="100000"/>
              </a:lnSpc>
              <a:buNone/>
              <a:defRPr sz="1400" b="0" i="0">
                <a:solidFill>
                  <a:schemeClr val="bg1"/>
                </a:solidFill>
                <a:latin typeface="GILROY-MEDIUM"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Имя Фамилия</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en-US" dirty="0"/>
              <a:t>@</a:t>
            </a:r>
            <a:r>
              <a:rPr lang="en-US" dirty="0" err="1"/>
              <a:t>postgrespro</a:t>
            </a:r>
            <a:endParaRPr lang="ru-RU"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Титульный слайд_светная тема">
    <p:spTree>
      <p:nvGrpSpPr>
        <p:cNvPr id="1" name=""/>
        <p:cNvGrpSpPr/>
        <p:nvPr/>
      </p:nvGrpSpPr>
      <p:grpSpPr>
        <a:xfrm>
          <a:off x="0" y="0"/>
          <a:ext cx="0" cy="0"/>
          <a:chOff x="0" y="0"/>
          <a:chExt cx="0" cy="0"/>
        </a:xfrm>
      </p:grpSpPr>
      <p:sp>
        <p:nvSpPr>
          <p:cNvPr id="80" name="Полилиния 79"/>
          <p:cNvSpPr>
            <a:spLocks noChangeAspect="1"/>
          </p:cNvSpPr>
          <p:nvPr/>
        </p:nvSpPr>
        <p:spPr>
          <a:xfrm>
            <a:off x="7731185" y="11254"/>
            <a:ext cx="3693600" cy="5534587"/>
          </a:xfrm>
          <a:custGeom>
            <a:avLst/>
            <a:gdLst>
              <a:gd name="connsiteX0" fmla="*/ 0 w 2403720"/>
              <a:gd name="connsiteY0" fmla="*/ 2793911 h 3603415"/>
              <a:gd name="connsiteX1" fmla="*/ 137540 w 2403720"/>
              <a:gd name="connsiteY1" fmla="*/ 3032123 h 3603415"/>
              <a:gd name="connsiteX2" fmla="*/ 1065243 w 2403720"/>
              <a:gd name="connsiteY2" fmla="*/ 3566715 h 3603415"/>
              <a:gd name="connsiteX3" fmla="*/ 1339401 w 2403720"/>
              <a:gd name="connsiteY3" fmla="*/ 3566715 h 3603415"/>
              <a:gd name="connsiteX4" fmla="*/ 2266181 w 2403720"/>
              <a:gd name="connsiteY4" fmla="*/ 3033046 h 3603415"/>
              <a:gd name="connsiteX5" fmla="*/ 2403721 w 2403720"/>
              <a:gd name="connsiteY5" fmla="*/ 2794834 h 3603415"/>
              <a:gd name="connsiteX6" fmla="*/ 2403721 w 2403720"/>
              <a:gd name="connsiteY6" fmla="*/ 0 h 3603415"/>
              <a:gd name="connsiteX7" fmla="*/ 0 w 2403720"/>
              <a:gd name="connsiteY7" fmla="*/ 0 h 3603415"/>
              <a:gd name="connsiteX8" fmla="*/ 0 w 2403720"/>
              <a:gd name="connsiteY8" fmla="*/ 2793911 h 360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720" h="3603415">
                <a:moveTo>
                  <a:pt x="0" y="2793911"/>
                </a:moveTo>
                <a:cubicBezTo>
                  <a:pt x="0" y="2892704"/>
                  <a:pt x="52616" y="2983188"/>
                  <a:pt x="137540" y="3032123"/>
                </a:cubicBezTo>
                <a:lnTo>
                  <a:pt x="1065243" y="3566715"/>
                </a:lnTo>
                <a:cubicBezTo>
                  <a:pt x="1150168" y="3615649"/>
                  <a:pt x="1254476" y="3615649"/>
                  <a:pt x="1339401" y="3566715"/>
                </a:cubicBezTo>
                <a:lnTo>
                  <a:pt x="2266181" y="3033046"/>
                </a:lnTo>
                <a:cubicBezTo>
                  <a:pt x="2351105" y="2984111"/>
                  <a:pt x="2403721" y="2892704"/>
                  <a:pt x="2403721" y="2794834"/>
                </a:cubicBezTo>
                <a:lnTo>
                  <a:pt x="2403721" y="0"/>
                </a:lnTo>
                <a:lnTo>
                  <a:pt x="0" y="0"/>
                </a:lnTo>
                <a:lnTo>
                  <a:pt x="0" y="2793911"/>
                </a:lnTo>
                <a:close/>
              </a:path>
            </a:pathLst>
          </a:custGeom>
          <a:gradFill>
            <a:gsLst>
              <a:gs pos="0">
                <a:srgbClr val="185ED8">
                  <a:alpha val="5148"/>
                </a:srgbClr>
              </a:gs>
              <a:gs pos="100000">
                <a:srgbClr val="EBB5CA">
                  <a:alpha val="15000"/>
                </a:srgbClr>
              </a:gs>
            </a:gsLst>
            <a:lin ang="0" scaled="1"/>
          </a:gradFill>
          <a:ln w="9231" cap="flat">
            <a:noFill/>
            <a:prstDash val="solid"/>
            <a:miter/>
          </a:ln>
        </p:spPr>
        <p:txBody>
          <a:bodyPr rtlCol="0" anchor="ctr"/>
          <a:lstStyle/>
          <a:p>
            <a:endParaRPr lang="ru-RU"/>
          </a:p>
        </p:txBody>
      </p:sp>
      <p:sp>
        <p:nvSpPr>
          <p:cNvPr id="57" name="Полилиния 56"/>
          <p:cNvSpPr/>
          <p:nvPr userDrawn="1"/>
        </p:nvSpPr>
        <p:spPr>
          <a:xfrm>
            <a:off x="7731116" y="756183"/>
            <a:ext cx="3693738" cy="5678185"/>
          </a:xfrm>
          <a:custGeom>
            <a:avLst/>
            <a:gdLst>
              <a:gd name="connsiteX0" fmla="*/ 656752 w 1313504"/>
              <a:gd name="connsiteY0" fmla="*/ 2019179 h 2019179"/>
              <a:gd name="connsiteX1" fmla="*/ 581838 w 1313504"/>
              <a:gd name="connsiteY1" fmla="*/ 1999207 h 2019179"/>
              <a:gd name="connsiteX2" fmla="*/ 74915 w 1313504"/>
              <a:gd name="connsiteY2" fmla="*/ 1707744 h 2019179"/>
              <a:gd name="connsiteX3" fmla="*/ 0 w 1313504"/>
              <a:gd name="connsiteY3" fmla="*/ 1577927 h 2019179"/>
              <a:gd name="connsiteX4" fmla="*/ 0 w 1313504"/>
              <a:gd name="connsiteY4" fmla="*/ 442032 h 2019179"/>
              <a:gd name="connsiteX5" fmla="*/ 74915 w 1313504"/>
              <a:gd name="connsiteY5" fmla="*/ 312215 h 2019179"/>
              <a:gd name="connsiteX6" fmla="*/ 581838 w 1313504"/>
              <a:gd name="connsiteY6" fmla="*/ 20128 h 2019179"/>
              <a:gd name="connsiteX7" fmla="*/ 731667 w 1313504"/>
              <a:gd name="connsiteY7" fmla="*/ 20128 h 2019179"/>
              <a:gd name="connsiteX8" fmla="*/ 1238590 w 1313504"/>
              <a:gd name="connsiteY8" fmla="*/ 312215 h 2019179"/>
              <a:gd name="connsiteX9" fmla="*/ 1313504 w 1313504"/>
              <a:gd name="connsiteY9" fmla="*/ 442032 h 2019179"/>
              <a:gd name="connsiteX10" fmla="*/ 1313504 w 1313504"/>
              <a:gd name="connsiteY10" fmla="*/ 1577303 h 2019179"/>
              <a:gd name="connsiteX11" fmla="*/ 1238590 w 1313504"/>
              <a:gd name="connsiteY11" fmla="*/ 1707120 h 2019179"/>
              <a:gd name="connsiteX12" fmla="*/ 731667 w 1313504"/>
              <a:gd name="connsiteY12" fmla="*/ 1999207 h 2019179"/>
              <a:gd name="connsiteX13" fmla="*/ 656752 w 1313504"/>
              <a:gd name="connsiteY13" fmla="*/ 2019179 h 201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504" h="2019179">
                <a:moveTo>
                  <a:pt x="656752" y="2019179"/>
                </a:moveTo>
                <a:cubicBezTo>
                  <a:pt x="631156" y="2019179"/>
                  <a:pt x="604936" y="2012314"/>
                  <a:pt x="581838" y="1999207"/>
                </a:cubicBezTo>
                <a:lnTo>
                  <a:pt x="74915" y="1707744"/>
                </a:lnTo>
                <a:cubicBezTo>
                  <a:pt x="28717" y="1680907"/>
                  <a:pt x="0" y="1630977"/>
                  <a:pt x="0" y="1577927"/>
                </a:cubicBezTo>
                <a:lnTo>
                  <a:pt x="0" y="442032"/>
                </a:lnTo>
                <a:cubicBezTo>
                  <a:pt x="0" y="388358"/>
                  <a:pt x="28717" y="339052"/>
                  <a:pt x="74915" y="312215"/>
                </a:cubicBezTo>
                <a:lnTo>
                  <a:pt x="581838" y="20128"/>
                </a:lnTo>
                <a:cubicBezTo>
                  <a:pt x="628035" y="-6709"/>
                  <a:pt x="685470" y="-6709"/>
                  <a:pt x="731667" y="20128"/>
                </a:cubicBezTo>
                <a:lnTo>
                  <a:pt x="1238590" y="312215"/>
                </a:lnTo>
                <a:cubicBezTo>
                  <a:pt x="1284787" y="339052"/>
                  <a:pt x="1313504" y="388982"/>
                  <a:pt x="1313504" y="442032"/>
                </a:cubicBezTo>
                <a:lnTo>
                  <a:pt x="1313504" y="1577303"/>
                </a:lnTo>
                <a:cubicBezTo>
                  <a:pt x="1313504" y="1630977"/>
                  <a:pt x="1284787" y="1680283"/>
                  <a:pt x="1238590" y="1707120"/>
                </a:cubicBezTo>
                <a:lnTo>
                  <a:pt x="731667" y="1999207"/>
                </a:lnTo>
                <a:cubicBezTo>
                  <a:pt x="708568" y="2012314"/>
                  <a:pt x="682348" y="2019179"/>
                  <a:pt x="656752" y="2019179"/>
                </a:cubicBezTo>
                <a:close/>
              </a:path>
            </a:pathLst>
          </a:custGeom>
          <a:gradFill>
            <a:gsLst>
              <a:gs pos="0">
                <a:srgbClr val="185ED8">
                  <a:alpha val="5987"/>
                </a:srgbClr>
              </a:gs>
              <a:gs pos="100000">
                <a:srgbClr val="EBB5CA">
                  <a:alpha val="7000"/>
                </a:srgbClr>
              </a:gs>
            </a:gsLst>
            <a:lin ang="0" scaled="1"/>
          </a:gradFill>
          <a:ln w="6243" cap="flat">
            <a:noFill/>
            <a:prstDash val="solid"/>
            <a:miter/>
          </a:ln>
        </p:spPr>
        <p:txBody>
          <a:bodyPr rtlCol="0" anchor="ctr"/>
          <a:lstStyle/>
          <a:p>
            <a:endParaRPr lang="ru-RU"/>
          </a:p>
        </p:txBody>
      </p:sp>
      <p:sp>
        <p:nvSpPr>
          <p:cNvPr id="58" name="Полилиния 57"/>
          <p:cNvSpPr/>
          <p:nvPr userDrawn="1"/>
        </p:nvSpPr>
        <p:spPr>
          <a:xfrm>
            <a:off x="7731116" y="378091"/>
            <a:ext cx="3693738" cy="5678185"/>
          </a:xfrm>
          <a:custGeom>
            <a:avLst/>
            <a:gdLst>
              <a:gd name="connsiteX0" fmla="*/ 656752 w 1313504"/>
              <a:gd name="connsiteY0" fmla="*/ 2019179 h 2019179"/>
              <a:gd name="connsiteX1" fmla="*/ 581838 w 1313504"/>
              <a:gd name="connsiteY1" fmla="*/ 1999207 h 2019179"/>
              <a:gd name="connsiteX2" fmla="*/ 74915 w 1313504"/>
              <a:gd name="connsiteY2" fmla="*/ 1707744 h 2019179"/>
              <a:gd name="connsiteX3" fmla="*/ 0 w 1313504"/>
              <a:gd name="connsiteY3" fmla="*/ 1577927 h 2019179"/>
              <a:gd name="connsiteX4" fmla="*/ 0 w 1313504"/>
              <a:gd name="connsiteY4" fmla="*/ 442032 h 2019179"/>
              <a:gd name="connsiteX5" fmla="*/ 74915 w 1313504"/>
              <a:gd name="connsiteY5" fmla="*/ 312215 h 2019179"/>
              <a:gd name="connsiteX6" fmla="*/ 581838 w 1313504"/>
              <a:gd name="connsiteY6" fmla="*/ 20128 h 2019179"/>
              <a:gd name="connsiteX7" fmla="*/ 731667 w 1313504"/>
              <a:gd name="connsiteY7" fmla="*/ 20128 h 2019179"/>
              <a:gd name="connsiteX8" fmla="*/ 1238590 w 1313504"/>
              <a:gd name="connsiteY8" fmla="*/ 312215 h 2019179"/>
              <a:gd name="connsiteX9" fmla="*/ 1313504 w 1313504"/>
              <a:gd name="connsiteY9" fmla="*/ 442032 h 2019179"/>
              <a:gd name="connsiteX10" fmla="*/ 1313504 w 1313504"/>
              <a:gd name="connsiteY10" fmla="*/ 1577303 h 2019179"/>
              <a:gd name="connsiteX11" fmla="*/ 1238590 w 1313504"/>
              <a:gd name="connsiteY11" fmla="*/ 1707120 h 2019179"/>
              <a:gd name="connsiteX12" fmla="*/ 731667 w 1313504"/>
              <a:gd name="connsiteY12" fmla="*/ 1999207 h 2019179"/>
              <a:gd name="connsiteX13" fmla="*/ 656752 w 1313504"/>
              <a:gd name="connsiteY13" fmla="*/ 2019179 h 201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504" h="2019179">
                <a:moveTo>
                  <a:pt x="656752" y="2019179"/>
                </a:moveTo>
                <a:cubicBezTo>
                  <a:pt x="631156" y="2019179"/>
                  <a:pt x="604936" y="2012314"/>
                  <a:pt x="581838" y="1999207"/>
                </a:cubicBezTo>
                <a:lnTo>
                  <a:pt x="74915" y="1707744"/>
                </a:lnTo>
                <a:cubicBezTo>
                  <a:pt x="28717" y="1680907"/>
                  <a:pt x="0" y="1630977"/>
                  <a:pt x="0" y="1577927"/>
                </a:cubicBezTo>
                <a:lnTo>
                  <a:pt x="0" y="442032"/>
                </a:lnTo>
                <a:cubicBezTo>
                  <a:pt x="0" y="388358"/>
                  <a:pt x="28717" y="339052"/>
                  <a:pt x="74915" y="312215"/>
                </a:cubicBezTo>
                <a:lnTo>
                  <a:pt x="581838" y="20128"/>
                </a:lnTo>
                <a:cubicBezTo>
                  <a:pt x="628035" y="-6709"/>
                  <a:pt x="685470" y="-6709"/>
                  <a:pt x="731667" y="20128"/>
                </a:cubicBezTo>
                <a:lnTo>
                  <a:pt x="1238590" y="312215"/>
                </a:lnTo>
                <a:cubicBezTo>
                  <a:pt x="1284787" y="339052"/>
                  <a:pt x="1313504" y="388982"/>
                  <a:pt x="1313504" y="442032"/>
                </a:cubicBezTo>
                <a:lnTo>
                  <a:pt x="1313504" y="1577303"/>
                </a:lnTo>
                <a:cubicBezTo>
                  <a:pt x="1313504" y="1630977"/>
                  <a:pt x="1284787" y="1680283"/>
                  <a:pt x="1238590" y="1707120"/>
                </a:cubicBezTo>
                <a:lnTo>
                  <a:pt x="731667" y="1999207"/>
                </a:lnTo>
                <a:cubicBezTo>
                  <a:pt x="708568" y="2012314"/>
                  <a:pt x="682348" y="2019179"/>
                  <a:pt x="656752" y="2019179"/>
                </a:cubicBezTo>
                <a:close/>
              </a:path>
            </a:pathLst>
          </a:custGeom>
          <a:gradFill>
            <a:gsLst>
              <a:gs pos="0">
                <a:srgbClr val="185ED8">
                  <a:alpha val="1015"/>
                </a:srgbClr>
              </a:gs>
              <a:gs pos="100000">
                <a:srgbClr val="EBB5CA">
                  <a:alpha val="13000"/>
                </a:srgbClr>
              </a:gs>
            </a:gsLst>
            <a:lin ang="0" scaled="1"/>
          </a:gradFill>
          <a:ln w="6243" cap="flat">
            <a:noFill/>
            <a:prstDash val="solid"/>
            <a:miter/>
          </a:ln>
        </p:spPr>
        <p:txBody>
          <a:bodyPr rtlCol="0" anchor="ctr"/>
          <a:lstStyle/>
          <a:p>
            <a:endParaRPr lang="ru-RU"/>
          </a:p>
        </p:txBody>
      </p:sp>
      <p:sp>
        <p:nvSpPr>
          <p:cNvPr id="79" name="Полилиния 78"/>
          <p:cNvSpPr>
            <a:spLocks noChangeAspect="1"/>
          </p:cNvSpPr>
          <p:nvPr/>
        </p:nvSpPr>
        <p:spPr>
          <a:xfrm>
            <a:off x="7720197" y="3243"/>
            <a:ext cx="3693600" cy="4570262"/>
          </a:xfrm>
          <a:custGeom>
            <a:avLst/>
            <a:gdLst>
              <a:gd name="connsiteX0" fmla="*/ 0 w 2403720"/>
              <a:gd name="connsiteY0" fmla="*/ 80327 h 2975570"/>
              <a:gd name="connsiteX1" fmla="*/ 0 w 2403720"/>
              <a:gd name="connsiteY1" fmla="*/ 2166989 h 2975570"/>
              <a:gd name="connsiteX2" fmla="*/ 137540 w 2403720"/>
              <a:gd name="connsiteY2" fmla="*/ 2405201 h 2975570"/>
              <a:gd name="connsiteX3" fmla="*/ 1065243 w 2403720"/>
              <a:gd name="connsiteY3" fmla="*/ 2938869 h 2975570"/>
              <a:gd name="connsiteX4" fmla="*/ 1339401 w 2403720"/>
              <a:gd name="connsiteY4" fmla="*/ 2938869 h 2975570"/>
              <a:gd name="connsiteX5" fmla="*/ 2266181 w 2403720"/>
              <a:gd name="connsiteY5" fmla="*/ 2405201 h 2975570"/>
              <a:gd name="connsiteX6" fmla="*/ 2403721 w 2403720"/>
              <a:gd name="connsiteY6" fmla="*/ 2166989 h 2975570"/>
              <a:gd name="connsiteX7" fmla="*/ 2403721 w 2403720"/>
              <a:gd name="connsiteY7" fmla="*/ 80327 h 2975570"/>
              <a:gd name="connsiteX8" fmla="*/ 2403721 w 2403720"/>
              <a:gd name="connsiteY8" fmla="*/ 0 h 2975570"/>
              <a:gd name="connsiteX9" fmla="*/ 0 w 2403720"/>
              <a:gd name="connsiteY9" fmla="*/ 0 h 2975570"/>
              <a:gd name="connsiteX10" fmla="*/ 0 w 2403720"/>
              <a:gd name="connsiteY10" fmla="*/ 80327 h 297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3720" h="2975570">
                <a:moveTo>
                  <a:pt x="0" y="80327"/>
                </a:moveTo>
                <a:lnTo>
                  <a:pt x="0" y="2166989"/>
                </a:lnTo>
                <a:cubicBezTo>
                  <a:pt x="0" y="2265783"/>
                  <a:pt x="52616" y="2356266"/>
                  <a:pt x="137540" y="2405201"/>
                </a:cubicBezTo>
                <a:lnTo>
                  <a:pt x="1065243" y="2938869"/>
                </a:lnTo>
                <a:cubicBezTo>
                  <a:pt x="1150168" y="2987804"/>
                  <a:pt x="1254476" y="2987804"/>
                  <a:pt x="1339401" y="2938869"/>
                </a:cubicBezTo>
                <a:lnTo>
                  <a:pt x="2266181" y="2405201"/>
                </a:lnTo>
                <a:cubicBezTo>
                  <a:pt x="2351105" y="2356266"/>
                  <a:pt x="2403721" y="2264859"/>
                  <a:pt x="2403721" y="2166989"/>
                </a:cubicBezTo>
                <a:lnTo>
                  <a:pt x="2403721" y="80327"/>
                </a:lnTo>
                <a:cubicBezTo>
                  <a:pt x="2403721" y="79404"/>
                  <a:pt x="2403721" y="923"/>
                  <a:pt x="2403721" y="0"/>
                </a:cubicBezTo>
                <a:lnTo>
                  <a:pt x="0" y="0"/>
                </a:lnTo>
                <a:cubicBezTo>
                  <a:pt x="0" y="923"/>
                  <a:pt x="0" y="80327"/>
                  <a:pt x="0" y="80327"/>
                </a:cubicBezTo>
                <a:close/>
              </a:path>
            </a:pathLst>
          </a:custGeom>
          <a:gradFill>
            <a:gsLst>
              <a:gs pos="0">
                <a:srgbClr val="185ED8">
                  <a:alpha val="4771"/>
                </a:srgbClr>
              </a:gs>
              <a:gs pos="100000">
                <a:srgbClr val="EBB5CA">
                  <a:alpha val="12000"/>
                </a:srgbClr>
              </a:gs>
            </a:gsLst>
            <a:lin ang="0" scaled="1"/>
          </a:gradFill>
          <a:ln w="9231" cap="flat">
            <a:noFill/>
            <a:prstDash val="solid"/>
            <a:miter/>
          </a:ln>
        </p:spPr>
        <p:txBody>
          <a:bodyPr rtlCol="0" anchor="ctr"/>
          <a:lstStyle/>
          <a:p>
            <a:endParaRPr lang="ru-RU"/>
          </a:p>
        </p:txBody>
      </p:sp>
      <p:sp>
        <p:nvSpPr>
          <p:cNvPr id="4" name="Рисунок 88"/>
          <p:cNvSpPr>
            <a:spLocks noChangeAspect="1"/>
          </p:cNvSpPr>
          <p:nvPr userDrawn="1"/>
        </p:nvSpPr>
        <p:spPr>
          <a:xfrm>
            <a:off x="5693399" y="5711455"/>
            <a:ext cx="2919600" cy="1170370"/>
          </a:xfrm>
          <a:custGeom>
            <a:avLst/>
            <a:gdLst>
              <a:gd name="connsiteX0" fmla="*/ 1811099 w 1848944"/>
              <a:gd name="connsiteY0" fmla="*/ 590682 h 741180"/>
              <a:gd name="connsiteX1" fmla="*/ 1848945 w 1848944"/>
              <a:gd name="connsiteY1" fmla="*/ 536208 h 741180"/>
              <a:gd name="connsiteX2" fmla="*/ 1811099 w 1848944"/>
              <a:gd name="connsiteY2" fmla="*/ 481733 h 741180"/>
              <a:gd name="connsiteX3" fmla="*/ 1008935 w 1848944"/>
              <a:gd name="connsiteY3" fmla="*/ 20082 h 741180"/>
              <a:gd name="connsiteX4" fmla="*/ 840010 w 1848944"/>
              <a:gd name="connsiteY4" fmla="*/ 20082 h 741180"/>
              <a:gd name="connsiteX5" fmla="*/ 37847 w 1848944"/>
              <a:gd name="connsiteY5" fmla="*/ 481733 h 741180"/>
              <a:gd name="connsiteX6" fmla="*/ 0 w 1848944"/>
              <a:gd name="connsiteY6" fmla="*/ 536208 h 741180"/>
              <a:gd name="connsiteX7" fmla="*/ 37847 w 1848944"/>
              <a:gd name="connsiteY7" fmla="*/ 590682 h 741180"/>
              <a:gd name="connsiteX8" fmla="*/ 299080 w 1848944"/>
              <a:gd name="connsiteY8" fmla="*/ 741180 h 741180"/>
              <a:gd name="connsiteX9" fmla="*/ 1549865 w 1848944"/>
              <a:gd name="connsiteY9" fmla="*/ 741180 h 741180"/>
              <a:gd name="connsiteX10" fmla="*/ 1811099 w 1848944"/>
              <a:gd name="connsiteY10" fmla="*/ 590682 h 7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8944" h="741180">
                <a:moveTo>
                  <a:pt x="1811099" y="590682"/>
                </a:moveTo>
                <a:cubicBezTo>
                  <a:pt x="1836022" y="575909"/>
                  <a:pt x="1848945" y="557443"/>
                  <a:pt x="1848945" y="536208"/>
                </a:cubicBezTo>
                <a:cubicBezTo>
                  <a:pt x="1848945" y="514971"/>
                  <a:pt x="1835099" y="495582"/>
                  <a:pt x="1811099" y="481733"/>
                </a:cubicBezTo>
                <a:lnTo>
                  <a:pt x="1008935" y="20082"/>
                </a:lnTo>
                <a:cubicBezTo>
                  <a:pt x="962781" y="-6694"/>
                  <a:pt x="887088" y="-6694"/>
                  <a:pt x="840010" y="20082"/>
                </a:cubicBezTo>
                <a:lnTo>
                  <a:pt x="37847" y="481733"/>
                </a:lnTo>
                <a:cubicBezTo>
                  <a:pt x="12923" y="496505"/>
                  <a:pt x="0" y="514971"/>
                  <a:pt x="0" y="536208"/>
                </a:cubicBezTo>
                <a:cubicBezTo>
                  <a:pt x="0" y="557443"/>
                  <a:pt x="13846" y="576833"/>
                  <a:pt x="37847" y="590682"/>
                </a:cubicBezTo>
                <a:lnTo>
                  <a:pt x="299080" y="741180"/>
                </a:lnTo>
                <a:lnTo>
                  <a:pt x="1549865" y="741180"/>
                </a:lnTo>
                <a:lnTo>
                  <a:pt x="1811099" y="590682"/>
                </a:lnTo>
                <a:close/>
              </a:path>
            </a:pathLst>
          </a:custGeom>
          <a:gradFill>
            <a:gsLst>
              <a:gs pos="0">
                <a:srgbClr val="185ED8">
                  <a:alpha val="13645"/>
                </a:srgbClr>
              </a:gs>
              <a:gs pos="100000">
                <a:srgbClr val="EBB5CA">
                  <a:alpha val="38000"/>
                </a:srgbClr>
              </a:gs>
            </a:gsLst>
            <a:lin ang="0" scaled="1"/>
          </a:gradFill>
          <a:ln w="9231" cap="flat">
            <a:noFill/>
            <a:prstDash val="solid"/>
            <a:miter/>
          </a:ln>
        </p:spPr>
        <p:txBody>
          <a:bodyPr rtlCol="0" anchor="ctr"/>
          <a:lstStyle/>
          <a:p>
            <a:endParaRPr lang="ru-RU"/>
          </a:p>
        </p:txBody>
      </p:sp>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248" y="644670"/>
            <a:ext cx="3051206" cy="908693"/>
          </a:xfrm>
          <a:prstGeom prst="rect">
            <a:avLst/>
          </a:prstGeom>
        </p:spPr>
      </p:pic>
      <p:sp>
        <p:nvSpPr>
          <p:cNvPr id="85" name="Текст 12"/>
          <p:cNvSpPr>
            <a:spLocks noGrp="1"/>
          </p:cNvSpPr>
          <p:nvPr>
            <p:ph type="body" sz="quarter" idx="15" hasCustomPrompt="1"/>
          </p:nvPr>
        </p:nvSpPr>
        <p:spPr>
          <a:xfrm>
            <a:off x="898529" y="2309235"/>
            <a:ext cx="6011585" cy="1397098"/>
          </a:xfrm>
        </p:spPr>
        <p:txBody>
          <a:bodyPr lIns="0" tIns="0" rIns="0" bIns="0">
            <a:normAutofit/>
          </a:bodyPr>
          <a:lstStyle>
            <a:lvl1pPr marL="0" indent="0">
              <a:lnSpc>
                <a:spcPct val="100000"/>
              </a:lnSpc>
              <a:buNone/>
              <a:defRPr sz="48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презентации</a:t>
            </a:r>
            <a:endParaRPr lang="ru-RU" dirty="0"/>
          </a:p>
        </p:txBody>
      </p:sp>
      <p:sp>
        <p:nvSpPr>
          <p:cNvPr id="62" name="Полилиния 61"/>
          <p:cNvSpPr/>
          <p:nvPr userDrawn="1"/>
        </p:nvSpPr>
        <p:spPr>
          <a:xfrm>
            <a:off x="5683634" y="4617257"/>
            <a:ext cx="2918446" cy="1692249"/>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13645"/>
                </a:srgbClr>
              </a:gs>
              <a:gs pos="100000">
                <a:srgbClr val="EBB5CA">
                  <a:alpha val="38000"/>
                </a:srgbClr>
              </a:gs>
            </a:gsLst>
            <a:lin ang="0" scaled="1"/>
          </a:gradFill>
          <a:ln w="6243" cap="flat">
            <a:noFill/>
            <a:prstDash val="solid"/>
            <a:miter/>
          </a:ln>
        </p:spPr>
        <p:txBody>
          <a:bodyPr rtlCol="0" anchor="ctr"/>
          <a:lstStyle/>
          <a:p>
            <a:endParaRPr lang="ru-RU"/>
          </a:p>
        </p:txBody>
      </p:sp>
      <p:sp>
        <p:nvSpPr>
          <p:cNvPr id="63" name="Полилиния 62"/>
          <p:cNvSpPr/>
          <p:nvPr userDrawn="1"/>
        </p:nvSpPr>
        <p:spPr>
          <a:xfrm>
            <a:off x="5683634" y="4908171"/>
            <a:ext cx="2918446" cy="1692249"/>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13645"/>
                </a:srgbClr>
              </a:gs>
              <a:gs pos="100000">
                <a:srgbClr val="EBB5CA">
                  <a:alpha val="38000"/>
                </a:srgbClr>
              </a:gs>
            </a:gsLst>
            <a:lin ang="0" scaled="1"/>
          </a:gradFill>
          <a:ln w="6243" cap="flat">
            <a:noFill/>
            <a:prstDash val="solid"/>
            <a:miter/>
          </a:ln>
        </p:spPr>
        <p:txBody>
          <a:bodyPr rtlCol="0" anchor="ctr"/>
          <a:lstStyle/>
          <a:p>
            <a:endParaRPr lang="ru-RU"/>
          </a:p>
        </p:txBody>
      </p:sp>
      <p:sp>
        <p:nvSpPr>
          <p:cNvPr id="86" name="Текст 12"/>
          <p:cNvSpPr>
            <a:spLocks noGrp="1"/>
          </p:cNvSpPr>
          <p:nvPr>
            <p:ph type="body" sz="quarter" idx="16" hasCustomPrompt="1"/>
          </p:nvPr>
        </p:nvSpPr>
        <p:spPr>
          <a:xfrm>
            <a:off x="898529" y="3958535"/>
            <a:ext cx="6011585" cy="1397098"/>
          </a:xfrm>
        </p:spPr>
        <p:txBody>
          <a:bodyPr lIns="0" tIns="0" rIns="0" bIns="0">
            <a:normAutofit/>
          </a:bodyPr>
          <a:lstStyle>
            <a:lvl1pPr marL="0" indent="0">
              <a:lnSpc>
                <a:spcPct val="100000"/>
              </a:lnSpc>
              <a:buNone/>
              <a:defRPr sz="3600" b="0" i="0">
                <a:solidFill>
                  <a:srgbClr val="1190D2"/>
                </a:solidFill>
                <a:latin typeface="GILROY-MEDIUM"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Дополнительное описание</a:t>
            </a:r>
            <a:endParaRPr lang="ru-RU" dirty="0"/>
          </a:p>
        </p:txBody>
      </p:sp>
      <p:sp>
        <p:nvSpPr>
          <p:cNvPr id="87" name="Текст 12"/>
          <p:cNvSpPr>
            <a:spLocks noGrp="1"/>
          </p:cNvSpPr>
          <p:nvPr>
            <p:ph type="body" sz="quarter" idx="17" hasCustomPrompt="1"/>
          </p:nvPr>
        </p:nvSpPr>
        <p:spPr>
          <a:xfrm>
            <a:off x="898529" y="5751476"/>
            <a:ext cx="6011585" cy="682892"/>
          </a:xfrm>
        </p:spPr>
        <p:txBody>
          <a:bodyPr lIns="0" tIns="0" rIns="0" bIns="0">
            <a:normAutofit/>
          </a:bodyPr>
          <a:lstStyle>
            <a:lvl1pPr marL="0" indent="0">
              <a:lnSpc>
                <a:spcPct val="100000"/>
              </a:lnSpc>
              <a:buNone/>
              <a:defRPr sz="1400" b="0" i="0">
                <a:solidFill>
                  <a:schemeClr val="tx1"/>
                </a:solidFill>
                <a:latin typeface="GILROY-MEDIUM"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Имя Фамилия</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en-US" dirty="0"/>
              <a:t>@</a:t>
            </a:r>
            <a:r>
              <a:rPr lang="en-US" dirty="0" err="1"/>
              <a:t>postgrespro</a:t>
            </a:r>
            <a:endParaRPr lang="ru-RU"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Текст 12"/>
          <p:cNvSpPr>
            <a:spLocks noGrp="1"/>
          </p:cNvSpPr>
          <p:nvPr>
            <p:ph type="body" sz="quarter" idx="15" hasCustomPrompt="1"/>
          </p:nvPr>
        </p:nvSpPr>
        <p:spPr>
          <a:xfrm>
            <a:off x="517526" y="1475871"/>
            <a:ext cx="10799762" cy="3592075"/>
          </a:xfrm>
        </p:spPr>
        <p:txBody>
          <a:bodyPr lIns="0" tIns="0" rIns="0" bIns="0">
            <a:normAutofit/>
          </a:bodyPr>
          <a:lstStyle>
            <a:lvl1pPr marL="0" indent="0">
              <a:lnSpc>
                <a:spcPct val="100000"/>
              </a:lnSpc>
              <a:buNone/>
              <a:defRPr sz="28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Базовый слайд. Свободное расположение текста. Главное выделяется обводкой. Максимально крупный размер шрифта</a:t>
            </a:r>
            <a:endParaRPr lang="ru-RU" dirty="0"/>
          </a:p>
        </p:txBody>
      </p:sp>
      <p:sp>
        <p:nvSpPr>
          <p:cNvPr id="4" name="Овал 3"/>
          <p:cNvSpPr/>
          <p:nvPr userDrawn="1"/>
        </p:nvSpPr>
        <p:spPr>
          <a:xfrm>
            <a:off x="7972673" y="99384"/>
            <a:ext cx="887696" cy="887696"/>
          </a:xfrm>
          <a:prstGeom prst="ellipse">
            <a:avLst/>
          </a:prstGeom>
          <a:gradFill flip="none" rotWithShape="0">
            <a:gsLst>
              <a:gs pos="0">
                <a:srgbClr val="185ED8">
                  <a:alpha val="21622"/>
                </a:srgbClr>
              </a:gs>
              <a:gs pos="100000">
                <a:srgbClr val="EBB5CA"/>
              </a:gs>
            </a:gsLst>
            <a:lin ang="10800000" scaled="1"/>
            <a:tileRect/>
          </a:gradFill>
          <a:ln>
            <a:noFill/>
          </a:ln>
          <a:effectLst>
            <a:softEdge rad="27016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p:cNvSpPr/>
          <p:nvPr userDrawn="1"/>
        </p:nvSpPr>
        <p:spPr>
          <a:xfrm>
            <a:off x="517358" y="4478249"/>
            <a:ext cx="2379751" cy="2379751"/>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Рисунок 17"/>
          <p:cNvSpPr/>
          <p:nvPr userDrawn="1"/>
        </p:nvSpPr>
        <p:spPr>
          <a:xfrm>
            <a:off x="10341904" y="4219253"/>
            <a:ext cx="1864843" cy="2642366"/>
          </a:xfrm>
          <a:custGeom>
            <a:avLst/>
            <a:gdLst>
              <a:gd name="connsiteX0" fmla="*/ -434 w 1651000"/>
              <a:gd name="connsiteY0" fmla="*/ 2334287 h 2339364"/>
              <a:gd name="connsiteX1" fmla="*/ -434 w 1651000"/>
              <a:gd name="connsiteY1" fmla="*/ 2339037 h 2339364"/>
              <a:gd name="connsiteX2" fmla="*/ 1650566 w 1651000"/>
              <a:gd name="connsiteY2" fmla="*/ 2339037 h 2339364"/>
              <a:gd name="connsiteX3" fmla="*/ 1650566 w 1651000"/>
              <a:gd name="connsiteY3" fmla="*/ -328 h 2339364"/>
              <a:gd name="connsiteX4" fmla="*/ -434 w 1651000"/>
              <a:gd name="connsiteY4" fmla="*/ 2334287 h 233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2339364">
                <a:moveTo>
                  <a:pt x="-434" y="2334287"/>
                </a:moveTo>
                <a:cubicBezTo>
                  <a:pt x="-434" y="2335902"/>
                  <a:pt x="-434" y="2337422"/>
                  <a:pt x="-434" y="2339037"/>
                </a:cubicBezTo>
                <a:lnTo>
                  <a:pt x="1650566" y="2339037"/>
                </a:lnTo>
                <a:lnTo>
                  <a:pt x="1650566" y="-328"/>
                </a:lnTo>
                <a:cubicBezTo>
                  <a:pt x="688906" y="338508"/>
                  <a:pt x="-434" y="1256130"/>
                  <a:pt x="-434" y="2334287"/>
                </a:cubicBezTo>
                <a:close/>
              </a:path>
            </a:pathLst>
          </a:custGeom>
          <a:gradFill>
            <a:gsLst>
              <a:gs pos="0">
                <a:srgbClr val="185ED8">
                  <a:alpha val="12000"/>
                </a:srgbClr>
              </a:gs>
              <a:gs pos="100000">
                <a:srgbClr val="EBB5CA">
                  <a:alpha val="27978"/>
                </a:srgbClr>
              </a:gs>
            </a:gsLst>
            <a:lin ang="10800000" scaled="1"/>
          </a:gradFill>
          <a:ln w="9470" cap="flat">
            <a:noFill/>
            <a:prstDash val="solid"/>
            <a:miter/>
          </a:ln>
        </p:spPr>
        <p:txBody>
          <a:bodyPr rtlCol="0" anchor="ctr"/>
          <a:lstStyle/>
          <a:p>
            <a:endParaRPr lang="ru-R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10" name="Овал 9"/>
          <p:cNvSpPr/>
          <p:nvPr userDrawn="1"/>
        </p:nvSpPr>
        <p:spPr>
          <a:xfrm>
            <a:off x="10369973" y="2564113"/>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Текст 12"/>
          <p:cNvSpPr>
            <a:spLocks noGrp="1"/>
          </p:cNvSpPr>
          <p:nvPr>
            <p:ph type="body" sz="quarter" idx="15" hasCustomPrompt="1"/>
          </p:nvPr>
        </p:nvSpPr>
        <p:spPr>
          <a:xfrm>
            <a:off x="517526" y="1475871"/>
            <a:ext cx="10799762" cy="3592075"/>
          </a:xfrm>
        </p:spPr>
        <p:txBody>
          <a:bodyPr lIns="0" tIns="0" rIns="0" bIns="0">
            <a:normAutofit/>
          </a:bodyPr>
          <a:lstStyle>
            <a:lvl1pPr marL="0" indent="0">
              <a:lnSpc>
                <a:spcPct val="100000"/>
              </a:lnSpc>
              <a:buNone/>
              <a:defRPr sz="28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Базовый слайд. Свободное расположение текста. Главное выделяется обводкой. Максимально крупный размер шрифта</a:t>
            </a:r>
            <a:endParaRPr lang="ru-RU"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Текст 12"/>
          <p:cNvSpPr>
            <a:spLocks noGrp="1"/>
          </p:cNvSpPr>
          <p:nvPr>
            <p:ph type="body" sz="quarter" idx="15" hasCustomPrompt="1"/>
          </p:nvPr>
        </p:nvSpPr>
        <p:spPr>
          <a:xfrm>
            <a:off x="517526" y="1475871"/>
            <a:ext cx="10799762" cy="3592075"/>
          </a:xfrm>
        </p:spPr>
        <p:txBody>
          <a:bodyPr lIns="0" tIns="0" rIns="0" bIns="0">
            <a:normAutofit/>
          </a:bodyPr>
          <a:lstStyle>
            <a:lvl1pPr marL="0" indent="0">
              <a:lnSpc>
                <a:spcPct val="100000"/>
              </a:lnSpc>
              <a:buNone/>
              <a:defRPr sz="28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Базовый слайд. Свободное расположение текста. Главное выделяется обводкой. Максимально крупный размер шрифта</a:t>
            </a:r>
            <a:endParaRPr lang="ru-RU" dirty="0"/>
          </a:p>
        </p:txBody>
      </p:sp>
      <p:sp>
        <p:nvSpPr>
          <p:cNvPr id="4" name="Полилиния 3"/>
          <p:cNvSpPr/>
          <p:nvPr userDrawn="1"/>
        </p:nvSpPr>
        <p:spPr>
          <a:xfrm>
            <a:off x="10270565" y="602679"/>
            <a:ext cx="2108833" cy="1222798"/>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21622"/>
                </a:srgbClr>
              </a:gs>
              <a:gs pos="100000">
                <a:srgbClr val="EBB5CA"/>
              </a:gs>
            </a:gsLst>
            <a:lin ang="10800000" scaled="1"/>
          </a:gradFill>
          <a:ln w="6243" cap="flat">
            <a:noFill/>
            <a:prstDash val="solid"/>
            <a:miter/>
          </a:ln>
          <a:effectLst>
            <a:softEdge rad="266700"/>
          </a:effectLst>
        </p:spPr>
        <p:txBody>
          <a:bodyPr rtlCol="0" anchor="ctr"/>
          <a:lstStyle/>
          <a:p>
            <a:endParaRPr lang="ru-RU"/>
          </a:p>
        </p:txBody>
      </p:sp>
      <p:sp>
        <p:nvSpPr>
          <p:cNvPr id="5" name="Полилиния 4"/>
          <p:cNvSpPr/>
          <p:nvPr userDrawn="1"/>
        </p:nvSpPr>
        <p:spPr>
          <a:xfrm>
            <a:off x="3152761" y="4071480"/>
            <a:ext cx="4188812" cy="2428864"/>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5000"/>
                </a:srgbClr>
              </a:gs>
              <a:gs pos="100000">
                <a:srgbClr val="EBB5CA">
                  <a:alpha val="30000"/>
                </a:srgbClr>
              </a:gs>
            </a:gsLst>
            <a:lin ang="10800000" scaled="1"/>
          </a:gradFill>
          <a:ln w="6243" cap="flat">
            <a:noFill/>
            <a:prstDash val="solid"/>
            <a:miter/>
          </a:ln>
          <a:effectLst>
            <a:softEdge rad="321815"/>
          </a:effectLst>
        </p:spPr>
        <p:txBody>
          <a:bodyPr rtlCol="0" anchor="ctr"/>
          <a:lstStyle/>
          <a:p>
            <a:endParaRPr lang="ru-RU"/>
          </a:p>
        </p:txBody>
      </p:sp>
      <p:sp>
        <p:nvSpPr>
          <p:cNvPr id="7" name="Рисунок 12"/>
          <p:cNvSpPr/>
          <p:nvPr userDrawn="1"/>
        </p:nvSpPr>
        <p:spPr>
          <a:xfrm>
            <a:off x="496662" y="5710146"/>
            <a:ext cx="4402112" cy="1151999"/>
          </a:xfrm>
          <a:custGeom>
            <a:avLst/>
            <a:gdLst>
              <a:gd name="connsiteX0" fmla="*/ 1000948 w 1752600"/>
              <a:gd name="connsiteY0" fmla="*/ 32795 h 458642"/>
              <a:gd name="connsiteX1" fmla="*/ 750848 w 1752600"/>
              <a:gd name="connsiteY1" fmla="*/ 32795 h 458642"/>
              <a:gd name="connsiteX2" fmla="*/ -23 w 1752600"/>
              <a:gd name="connsiteY2" fmla="*/ 458551 h 458642"/>
              <a:gd name="connsiteX3" fmla="*/ 1752577 w 1752600"/>
              <a:gd name="connsiteY3" fmla="*/ 458551 h 458642"/>
            </a:gdLst>
            <a:ahLst/>
            <a:cxnLst>
              <a:cxn ang="0">
                <a:pos x="connsiteX0" y="connsiteY0"/>
              </a:cxn>
              <a:cxn ang="0">
                <a:pos x="connsiteX1" y="connsiteY1"/>
              </a:cxn>
              <a:cxn ang="0">
                <a:pos x="connsiteX2" y="connsiteY2"/>
              </a:cxn>
              <a:cxn ang="0">
                <a:pos x="connsiteX3" y="connsiteY3"/>
              </a:cxn>
            </a:cxnLst>
            <a:rect l="l" t="t" r="r" b="b"/>
            <a:pathLst>
              <a:path w="1752600" h="458642">
                <a:moveTo>
                  <a:pt x="1000948" y="32795"/>
                </a:moveTo>
                <a:cubicBezTo>
                  <a:pt x="923525" y="-11054"/>
                  <a:pt x="828271" y="-11054"/>
                  <a:pt x="750848" y="32795"/>
                </a:cubicBezTo>
                <a:lnTo>
                  <a:pt x="-23" y="458551"/>
                </a:lnTo>
                <a:lnTo>
                  <a:pt x="1752577" y="458551"/>
                </a:lnTo>
                <a:close/>
              </a:path>
            </a:pathLst>
          </a:custGeom>
          <a:gradFill>
            <a:gsLst>
              <a:gs pos="0">
                <a:srgbClr val="185ED8">
                  <a:alpha val="10000"/>
                </a:srgbClr>
              </a:gs>
              <a:gs pos="100000">
                <a:srgbClr val="EBB5CA">
                  <a:alpha val="38000"/>
                </a:srgbClr>
              </a:gs>
            </a:gsLst>
            <a:lin ang="10800000" scaled="1"/>
          </a:gradFill>
          <a:ln w="9474" cap="flat">
            <a:noFill/>
            <a:prstDash val="solid"/>
            <a:miter/>
          </a:ln>
        </p:spPr>
        <p:txBody>
          <a:bodyPr rtlCol="0" anchor="ctr"/>
          <a:lstStyle/>
          <a:p>
            <a:endParaRPr lang="ru-RU"/>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буллиты">
    <p:spTree>
      <p:nvGrpSpPr>
        <p:cNvPr id="1" name=""/>
        <p:cNvGrpSpPr/>
        <p:nvPr/>
      </p:nvGrpSpPr>
      <p:grpSpPr>
        <a:xfrm>
          <a:off x="0" y="0"/>
          <a:ext cx="0" cy="0"/>
          <a:chOff x="0" y="0"/>
          <a:chExt cx="0" cy="0"/>
        </a:xfrm>
      </p:grpSpPr>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400" b="0"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буллиты графика">
    <p:spTree>
      <p:nvGrpSpPr>
        <p:cNvPr id="1" name=""/>
        <p:cNvGrpSpPr/>
        <p:nvPr/>
      </p:nvGrpSpPr>
      <p:grpSpPr>
        <a:xfrm>
          <a:off x="0" y="0"/>
          <a:ext cx="0" cy="0"/>
          <a:chOff x="0" y="0"/>
          <a:chExt cx="0" cy="0"/>
        </a:xfrm>
      </p:grpSpPr>
      <p:sp>
        <p:nvSpPr>
          <p:cNvPr id="3" name="Овал 2"/>
          <p:cNvSpPr/>
          <p:nvPr userDrawn="1"/>
        </p:nvSpPr>
        <p:spPr>
          <a:xfrm>
            <a:off x="517358" y="4478249"/>
            <a:ext cx="2379751" cy="2379751"/>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исунок 17"/>
          <p:cNvSpPr/>
          <p:nvPr userDrawn="1"/>
        </p:nvSpPr>
        <p:spPr>
          <a:xfrm>
            <a:off x="10341904" y="4219253"/>
            <a:ext cx="1864843" cy="2642366"/>
          </a:xfrm>
          <a:custGeom>
            <a:avLst/>
            <a:gdLst>
              <a:gd name="connsiteX0" fmla="*/ -434 w 1651000"/>
              <a:gd name="connsiteY0" fmla="*/ 2334287 h 2339364"/>
              <a:gd name="connsiteX1" fmla="*/ -434 w 1651000"/>
              <a:gd name="connsiteY1" fmla="*/ 2339037 h 2339364"/>
              <a:gd name="connsiteX2" fmla="*/ 1650566 w 1651000"/>
              <a:gd name="connsiteY2" fmla="*/ 2339037 h 2339364"/>
              <a:gd name="connsiteX3" fmla="*/ 1650566 w 1651000"/>
              <a:gd name="connsiteY3" fmla="*/ -328 h 2339364"/>
              <a:gd name="connsiteX4" fmla="*/ -434 w 1651000"/>
              <a:gd name="connsiteY4" fmla="*/ 2334287 h 233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2339364">
                <a:moveTo>
                  <a:pt x="-434" y="2334287"/>
                </a:moveTo>
                <a:cubicBezTo>
                  <a:pt x="-434" y="2335902"/>
                  <a:pt x="-434" y="2337422"/>
                  <a:pt x="-434" y="2339037"/>
                </a:cubicBezTo>
                <a:lnTo>
                  <a:pt x="1650566" y="2339037"/>
                </a:lnTo>
                <a:lnTo>
                  <a:pt x="1650566" y="-328"/>
                </a:lnTo>
                <a:cubicBezTo>
                  <a:pt x="688906" y="338508"/>
                  <a:pt x="-434" y="1256130"/>
                  <a:pt x="-434" y="2334287"/>
                </a:cubicBezTo>
                <a:close/>
              </a:path>
            </a:pathLst>
          </a:custGeom>
          <a:gradFill>
            <a:gsLst>
              <a:gs pos="0">
                <a:srgbClr val="185ED8">
                  <a:alpha val="12000"/>
                </a:srgbClr>
              </a:gs>
              <a:gs pos="100000">
                <a:srgbClr val="EBB5CA">
                  <a:alpha val="27978"/>
                </a:srgbClr>
              </a:gs>
            </a:gsLst>
            <a:lin ang="10800000" scaled="1"/>
          </a:gradFill>
          <a:ln w="9470" cap="flat">
            <a:noFill/>
            <a:prstDash val="solid"/>
            <a:miter/>
          </a:ln>
        </p:spPr>
        <p:txBody>
          <a:bodyPr rtlCol="0" anchor="ctr"/>
          <a:lstStyle/>
          <a:p>
            <a:endParaRPr lang="ru-RU"/>
          </a:p>
        </p:txBody>
      </p:sp>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400" b="0"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буллиты средние">
    <p:spTree>
      <p:nvGrpSpPr>
        <p:cNvPr id="1" name=""/>
        <p:cNvGrpSpPr/>
        <p:nvPr/>
      </p:nvGrpSpPr>
      <p:grpSpPr>
        <a:xfrm>
          <a:off x="0" y="0"/>
          <a:ext cx="0" cy="0"/>
          <a:chOff x="0" y="0"/>
          <a:chExt cx="0" cy="0"/>
        </a:xfrm>
      </p:grpSpPr>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000" b="0"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Текст 12"/>
          <p:cNvSpPr>
            <a:spLocks noGrp="1"/>
          </p:cNvSpPr>
          <p:nvPr>
            <p:ph type="body" sz="quarter" idx="15" hasCustomPrompt="1"/>
          </p:nvPr>
        </p:nvSpPr>
        <p:spPr>
          <a:xfrm>
            <a:off x="517526" y="1475871"/>
            <a:ext cx="10799762" cy="3592075"/>
          </a:xfrm>
        </p:spPr>
        <p:txBody>
          <a:bodyPr lIns="0" tIns="0" rIns="0" bIns="0">
            <a:normAutofit/>
          </a:bodyPr>
          <a:lstStyle>
            <a:lvl1pPr marL="0" indent="0">
              <a:lnSpc>
                <a:spcPct val="100000"/>
              </a:lnSpc>
              <a:buNone/>
              <a:defRPr sz="28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Базовый слайд. Свободное расположение текста. Главное выделяется обводкой. Максимально крупный размер шрифта</a:t>
            </a:r>
            <a:endParaRPr lang="ru-RU" dirty="0"/>
          </a:p>
        </p:txBody>
      </p:sp>
      <p:sp>
        <p:nvSpPr>
          <p:cNvPr id="4" name="Полилиния 3"/>
          <p:cNvSpPr/>
          <p:nvPr userDrawn="1"/>
        </p:nvSpPr>
        <p:spPr>
          <a:xfrm>
            <a:off x="10270565" y="602679"/>
            <a:ext cx="2108833" cy="1222798"/>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21622"/>
                </a:srgbClr>
              </a:gs>
              <a:gs pos="100000">
                <a:srgbClr val="EBB5CA"/>
              </a:gs>
            </a:gsLst>
            <a:lin ang="10800000" scaled="1"/>
          </a:gradFill>
          <a:ln w="6243" cap="flat">
            <a:noFill/>
            <a:prstDash val="solid"/>
            <a:miter/>
          </a:ln>
          <a:effectLst>
            <a:softEdge rad="266700"/>
          </a:effectLst>
        </p:spPr>
        <p:txBody>
          <a:bodyPr rtlCol="0" anchor="ctr"/>
          <a:lstStyle/>
          <a:p>
            <a:endParaRPr lang="ru-RU"/>
          </a:p>
        </p:txBody>
      </p:sp>
      <p:sp>
        <p:nvSpPr>
          <p:cNvPr id="5" name="Полилиния 4"/>
          <p:cNvSpPr/>
          <p:nvPr userDrawn="1"/>
        </p:nvSpPr>
        <p:spPr>
          <a:xfrm>
            <a:off x="3152761" y="4071480"/>
            <a:ext cx="4188812" cy="2428864"/>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5000"/>
                </a:srgbClr>
              </a:gs>
              <a:gs pos="100000">
                <a:srgbClr val="EBB5CA">
                  <a:alpha val="30000"/>
                </a:srgbClr>
              </a:gs>
            </a:gsLst>
            <a:lin ang="10800000" scaled="1"/>
          </a:gradFill>
          <a:ln w="6243" cap="flat">
            <a:noFill/>
            <a:prstDash val="solid"/>
            <a:miter/>
          </a:ln>
          <a:effectLst>
            <a:softEdge rad="321815"/>
          </a:effectLst>
        </p:spPr>
        <p:txBody>
          <a:bodyPr rtlCol="0" anchor="ctr"/>
          <a:lstStyle/>
          <a:p>
            <a:endParaRPr lang="ru-RU"/>
          </a:p>
        </p:txBody>
      </p:sp>
      <p:sp>
        <p:nvSpPr>
          <p:cNvPr id="7" name="Рисунок 12"/>
          <p:cNvSpPr/>
          <p:nvPr userDrawn="1"/>
        </p:nvSpPr>
        <p:spPr>
          <a:xfrm>
            <a:off x="496662" y="5710146"/>
            <a:ext cx="4402112" cy="1151999"/>
          </a:xfrm>
          <a:custGeom>
            <a:avLst/>
            <a:gdLst>
              <a:gd name="connsiteX0" fmla="*/ 1000948 w 1752600"/>
              <a:gd name="connsiteY0" fmla="*/ 32795 h 458642"/>
              <a:gd name="connsiteX1" fmla="*/ 750848 w 1752600"/>
              <a:gd name="connsiteY1" fmla="*/ 32795 h 458642"/>
              <a:gd name="connsiteX2" fmla="*/ -23 w 1752600"/>
              <a:gd name="connsiteY2" fmla="*/ 458551 h 458642"/>
              <a:gd name="connsiteX3" fmla="*/ 1752577 w 1752600"/>
              <a:gd name="connsiteY3" fmla="*/ 458551 h 458642"/>
            </a:gdLst>
            <a:ahLst/>
            <a:cxnLst>
              <a:cxn ang="0">
                <a:pos x="connsiteX0" y="connsiteY0"/>
              </a:cxn>
              <a:cxn ang="0">
                <a:pos x="connsiteX1" y="connsiteY1"/>
              </a:cxn>
              <a:cxn ang="0">
                <a:pos x="connsiteX2" y="connsiteY2"/>
              </a:cxn>
              <a:cxn ang="0">
                <a:pos x="connsiteX3" y="connsiteY3"/>
              </a:cxn>
            </a:cxnLst>
            <a:rect l="l" t="t" r="r" b="b"/>
            <a:pathLst>
              <a:path w="1752600" h="458642">
                <a:moveTo>
                  <a:pt x="1000948" y="32795"/>
                </a:moveTo>
                <a:cubicBezTo>
                  <a:pt x="923525" y="-11054"/>
                  <a:pt x="828271" y="-11054"/>
                  <a:pt x="750848" y="32795"/>
                </a:cubicBezTo>
                <a:lnTo>
                  <a:pt x="-23" y="458551"/>
                </a:lnTo>
                <a:lnTo>
                  <a:pt x="1752577" y="458551"/>
                </a:lnTo>
                <a:close/>
              </a:path>
            </a:pathLst>
          </a:custGeom>
          <a:gradFill>
            <a:gsLst>
              <a:gs pos="0">
                <a:srgbClr val="185ED8">
                  <a:alpha val="10000"/>
                </a:srgbClr>
              </a:gs>
              <a:gs pos="100000">
                <a:srgbClr val="EBB5CA">
                  <a:alpha val="38000"/>
                </a:srgbClr>
              </a:gs>
            </a:gsLst>
            <a:lin ang="10800000" scaled="1"/>
          </a:gradFill>
          <a:ln w="9474" cap="flat">
            <a:noFill/>
            <a:prstDash val="solid"/>
            <a:miter/>
          </a:ln>
        </p:spPr>
        <p:txBody>
          <a:bodyPr rtlCol="0" anchor="ctr"/>
          <a:lstStyle/>
          <a:p>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буллиты">
    <p:spTree>
      <p:nvGrpSpPr>
        <p:cNvPr id="1" name=""/>
        <p:cNvGrpSpPr/>
        <p:nvPr/>
      </p:nvGrpSpPr>
      <p:grpSpPr>
        <a:xfrm>
          <a:off x="0" y="0"/>
          <a:ext cx="0" cy="0"/>
          <a:chOff x="0" y="0"/>
          <a:chExt cx="0" cy="0"/>
        </a:xfrm>
      </p:grpSpPr>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400" b="1"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буллиты графика">
    <p:spTree>
      <p:nvGrpSpPr>
        <p:cNvPr id="1" name=""/>
        <p:cNvGrpSpPr/>
        <p:nvPr/>
      </p:nvGrpSpPr>
      <p:grpSpPr>
        <a:xfrm>
          <a:off x="0" y="0"/>
          <a:ext cx="0" cy="0"/>
          <a:chOff x="0" y="0"/>
          <a:chExt cx="0" cy="0"/>
        </a:xfrm>
      </p:grpSpPr>
      <p:sp>
        <p:nvSpPr>
          <p:cNvPr id="3" name="Овал 2"/>
          <p:cNvSpPr/>
          <p:nvPr userDrawn="1"/>
        </p:nvSpPr>
        <p:spPr>
          <a:xfrm>
            <a:off x="10369973" y="2564113"/>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400" b="1"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буллиты средние">
    <p:spTree>
      <p:nvGrpSpPr>
        <p:cNvPr id="1" name=""/>
        <p:cNvGrpSpPr/>
        <p:nvPr/>
      </p:nvGrpSpPr>
      <p:grpSpPr>
        <a:xfrm>
          <a:off x="0" y="0"/>
          <a:ext cx="0" cy="0"/>
          <a:chOff x="0" y="0"/>
          <a:chExt cx="0" cy="0"/>
        </a:xfrm>
      </p:grpSpPr>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000" b="1"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14" name="Текст 12"/>
          <p:cNvSpPr>
            <a:spLocks noGrp="1"/>
          </p:cNvSpPr>
          <p:nvPr>
            <p:ph type="body" sz="quarter" idx="14" hasCustomPrompt="1"/>
          </p:nvPr>
        </p:nvSpPr>
        <p:spPr>
          <a:xfrm>
            <a:off x="517525" y="1921527"/>
            <a:ext cx="10799763" cy="1507473"/>
          </a:xfrm>
        </p:spPr>
        <p:txBody>
          <a:bodyPr lIns="0" tIns="0" rIns="0" bIns="0">
            <a:normAutofit/>
          </a:bodyPr>
          <a:lstStyle>
            <a:lvl1pPr marL="0" indent="0">
              <a:buNone/>
              <a:defRPr sz="20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Текст содержание пункта рассчитан на три строчки.</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Строчка</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Строчка</a:t>
            </a:r>
            <a:endParaRPr lang="ru-RU" dirty="0"/>
          </a:p>
        </p:txBody>
      </p:sp>
      <p:sp>
        <p:nvSpPr>
          <p:cNvPr id="13" name="Текст 12"/>
          <p:cNvSpPr>
            <a:spLocks noGrp="1"/>
          </p:cNvSpPr>
          <p:nvPr>
            <p:ph type="body" sz="quarter" idx="13" hasCustomPrompt="1"/>
          </p:nvPr>
        </p:nvSpPr>
        <p:spPr>
          <a:xfrm>
            <a:off x="517525" y="767465"/>
            <a:ext cx="11384230" cy="681038"/>
          </a:xfrm>
        </p:spPr>
        <p:txBody>
          <a:bodyPr lIns="0" tIns="0" rIns="0" bIns="0">
            <a:normAutofit/>
          </a:bodyPr>
          <a:lstStyle>
            <a:lvl1pPr marL="0" indent="0">
              <a:buNone/>
              <a:defRPr sz="1600" b="0" i="0">
                <a:solidFill>
                  <a:srgbClr val="1190D2"/>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Текст для пояснения слайда по ширине страницы максимум на две строчки.</a:t>
            </a:r>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5" name="Текст 12"/>
          <p:cNvSpPr>
            <a:spLocks noGrp="1"/>
          </p:cNvSpPr>
          <p:nvPr>
            <p:ph type="body" sz="quarter" idx="15" hasCustomPrompt="1"/>
          </p:nvPr>
        </p:nvSpPr>
        <p:spPr>
          <a:xfrm>
            <a:off x="517525" y="1475871"/>
            <a:ext cx="10799763" cy="420841"/>
          </a:xfrm>
        </p:spPr>
        <p:txBody>
          <a:bodyPr lIns="0" tIns="0" rIns="0" bIns="0">
            <a:normAutofit/>
          </a:bodyPr>
          <a:lstStyle>
            <a:lvl1pPr marL="0" indent="0">
              <a:buNone/>
              <a:defRPr sz="24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пункта выделяется обводкой</a:t>
            </a:r>
            <a:endParaRPr lang="ru-RU" dirty="0"/>
          </a:p>
        </p:txBody>
      </p:sp>
      <p:sp>
        <p:nvSpPr>
          <p:cNvPr id="18" name="Текст 17"/>
          <p:cNvSpPr>
            <a:spLocks noGrp="1"/>
          </p:cNvSpPr>
          <p:nvPr>
            <p:ph type="body" sz="quarter" idx="17" hasCustomPrompt="1"/>
          </p:nvPr>
        </p:nvSpPr>
        <p:spPr>
          <a:xfrm>
            <a:off x="495300" y="3456246"/>
            <a:ext cx="3363778" cy="976915"/>
          </a:xfrm>
        </p:spPr>
        <p:txBody>
          <a:bodyPr lIns="0" tIns="0" rIns="0" bIns="0">
            <a:normAutofit/>
          </a:bodyPr>
          <a:lstStyle>
            <a:lvl1pPr>
              <a:spcBef>
                <a:spcPts val="600"/>
              </a:spcBef>
              <a:buClr>
                <a:srgbClr val="1190D2"/>
              </a:buClr>
              <a:buSzPct val="160000"/>
              <a:defRPr sz="1600" b="0"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
        <p:nvSpPr>
          <p:cNvPr id="19" name="Текст 12"/>
          <p:cNvSpPr>
            <a:spLocks noGrp="1"/>
          </p:cNvSpPr>
          <p:nvPr>
            <p:ph type="body" sz="quarter" idx="18" hasCustomPrompt="1"/>
          </p:nvPr>
        </p:nvSpPr>
        <p:spPr>
          <a:xfrm>
            <a:off x="479426" y="6080927"/>
            <a:ext cx="10112528"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a:t>
            </a:r>
            <a:endParaRPr lang="ru-RU" dirty="0"/>
          </a:p>
        </p:txBody>
      </p:sp>
      <p:sp>
        <p:nvSpPr>
          <p:cNvPr id="23" name="Текст 22"/>
          <p:cNvSpPr>
            <a:spLocks noGrp="1"/>
          </p:cNvSpPr>
          <p:nvPr>
            <p:ph type="body" sz="quarter" idx="20" hasCustomPrompt="1"/>
          </p:nvPr>
        </p:nvSpPr>
        <p:spPr>
          <a:xfrm>
            <a:off x="4216399" y="3446929"/>
            <a:ext cx="3363913" cy="985838"/>
          </a:xfrm>
        </p:spPr>
        <p:txBody>
          <a:bodyPr>
            <a:normAutofit/>
          </a:bodyPr>
          <a:lstStyle>
            <a:lvl1pPr>
              <a:buClr>
                <a:srgbClr val="1190D2"/>
              </a:buClr>
              <a:buSzPct val="160000"/>
              <a:defRPr sz="1600" b="0" i="0">
                <a:latin typeface="Gilroy" pitchFamily="2" charset="0"/>
              </a:defRPr>
            </a:lvl1pPr>
          </a:lstStyle>
          <a:p>
            <a:pPr lvl="0"/>
            <a:r>
              <a:rPr lang="ru-RU" dirty="0"/>
              <a:t>Основные буллиты</a:t>
            </a:r>
            <a:endParaRPr lang="ru-RU" dirty="0"/>
          </a:p>
          <a:p>
            <a:pPr marL="228600" marR="0" lvl="0" indent="-228600" algn="l" defTabSz="914400" rtl="0" eaLnBrk="1" fontAlgn="auto" latinLnBrk="0" hangingPunct="1">
              <a:lnSpc>
                <a:spcPct val="90000"/>
              </a:lnSpc>
              <a:spcBef>
                <a:spcPts val="1000"/>
              </a:spcBef>
              <a:spcAft>
                <a:spcPts val="0"/>
              </a:spcAft>
              <a:buClr>
                <a:srgbClr val="1190D2"/>
              </a:buClr>
              <a:buSzPct val="160000"/>
              <a:buFont typeface="Arial" panose="02080604020202020204" pitchFamily="34" charset="0"/>
              <a:buChar char="•"/>
              <a:defRPr/>
            </a:pPr>
            <a:r>
              <a:rPr lang="ru-RU" dirty="0"/>
              <a:t>Основные буллиты</a:t>
            </a:r>
            <a:endParaRPr lang="ru-RU" dirty="0"/>
          </a:p>
          <a:p>
            <a:pPr marL="228600" marR="0" lvl="0" indent="-228600" algn="l" defTabSz="914400" rtl="0" eaLnBrk="1" fontAlgn="auto" latinLnBrk="0" hangingPunct="1">
              <a:lnSpc>
                <a:spcPct val="90000"/>
              </a:lnSpc>
              <a:spcBef>
                <a:spcPts val="1000"/>
              </a:spcBef>
              <a:spcAft>
                <a:spcPts val="0"/>
              </a:spcAft>
              <a:buClr>
                <a:srgbClr val="1190D2"/>
              </a:buClr>
              <a:buSzPct val="160000"/>
              <a:buFont typeface="Arial" panose="02080604020202020204" pitchFamily="34" charset="0"/>
              <a:buChar char="•"/>
              <a:defRPr/>
            </a:pPr>
            <a:r>
              <a:rPr lang="ru-RU" dirty="0"/>
              <a:t>Основные буллиты</a:t>
            </a:r>
            <a:endParaRPr lang="ru-RU" dirty="0"/>
          </a:p>
          <a:p>
            <a:pPr lvl="0"/>
            <a:endParaRPr lang="ru-RU" dirty="0"/>
          </a:p>
          <a:p>
            <a:pPr lvl="0"/>
            <a:endParaRPr lang="ru-RU" dirty="0"/>
          </a:p>
        </p:txBody>
      </p:sp>
      <p:sp>
        <p:nvSpPr>
          <p:cNvPr id="25" name="Рисунок 17"/>
          <p:cNvSpPr/>
          <p:nvPr userDrawn="1"/>
        </p:nvSpPr>
        <p:spPr>
          <a:xfrm>
            <a:off x="10341904" y="4219253"/>
            <a:ext cx="1864843" cy="2642366"/>
          </a:xfrm>
          <a:custGeom>
            <a:avLst/>
            <a:gdLst>
              <a:gd name="connsiteX0" fmla="*/ -434 w 1651000"/>
              <a:gd name="connsiteY0" fmla="*/ 2334287 h 2339364"/>
              <a:gd name="connsiteX1" fmla="*/ -434 w 1651000"/>
              <a:gd name="connsiteY1" fmla="*/ 2339037 h 2339364"/>
              <a:gd name="connsiteX2" fmla="*/ 1650566 w 1651000"/>
              <a:gd name="connsiteY2" fmla="*/ 2339037 h 2339364"/>
              <a:gd name="connsiteX3" fmla="*/ 1650566 w 1651000"/>
              <a:gd name="connsiteY3" fmla="*/ -328 h 2339364"/>
              <a:gd name="connsiteX4" fmla="*/ -434 w 1651000"/>
              <a:gd name="connsiteY4" fmla="*/ 2334287 h 233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2339364">
                <a:moveTo>
                  <a:pt x="-434" y="2334287"/>
                </a:moveTo>
                <a:cubicBezTo>
                  <a:pt x="-434" y="2335902"/>
                  <a:pt x="-434" y="2337422"/>
                  <a:pt x="-434" y="2339037"/>
                </a:cubicBezTo>
                <a:lnTo>
                  <a:pt x="1650566" y="2339037"/>
                </a:lnTo>
                <a:lnTo>
                  <a:pt x="1650566" y="-328"/>
                </a:lnTo>
                <a:cubicBezTo>
                  <a:pt x="688906" y="338508"/>
                  <a:pt x="-434" y="1256130"/>
                  <a:pt x="-434" y="2334287"/>
                </a:cubicBezTo>
                <a:close/>
              </a:path>
            </a:pathLst>
          </a:custGeom>
          <a:gradFill>
            <a:gsLst>
              <a:gs pos="0">
                <a:srgbClr val="185ED8">
                  <a:alpha val="12000"/>
                </a:srgbClr>
              </a:gs>
              <a:gs pos="100000">
                <a:srgbClr val="EBB5CA">
                  <a:alpha val="27978"/>
                </a:srgbClr>
              </a:gs>
            </a:gsLst>
            <a:lin ang="10800000" scaled="1"/>
          </a:gradFill>
          <a:ln w="9470" cap="flat">
            <a:noFill/>
            <a:prstDash val="solid"/>
            <a:miter/>
          </a:ln>
        </p:spPr>
        <p:txBody>
          <a:bodyPr rtlCol="0" anchor="ctr"/>
          <a:lstStyle/>
          <a:p>
            <a:endParaRPr lang="ru-RU"/>
          </a:p>
        </p:txBody>
      </p:sp>
      <p:sp>
        <p:nvSpPr>
          <p:cNvPr id="26" name="Полилиния 25"/>
          <p:cNvSpPr/>
          <p:nvPr userDrawn="1"/>
        </p:nvSpPr>
        <p:spPr>
          <a:xfrm>
            <a:off x="9073396" y="3447643"/>
            <a:ext cx="2251586" cy="1305573"/>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21622"/>
                </a:srgbClr>
              </a:gs>
              <a:gs pos="100000">
                <a:srgbClr val="EBB5CA"/>
              </a:gs>
            </a:gsLst>
            <a:lin ang="10800000" scaled="1"/>
          </a:gradFill>
          <a:ln w="6243" cap="flat">
            <a:noFill/>
            <a:prstDash val="solid"/>
            <a:miter/>
          </a:ln>
          <a:effectLst>
            <a:softEdge rad="228731"/>
          </a:effectLst>
        </p:spPr>
        <p:txBody>
          <a:bodyPr rtlCol="0" anchor="ctr"/>
          <a:lstStyle/>
          <a:p>
            <a:endParaRPr lang="ru-RU"/>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14" name="Текст 12"/>
          <p:cNvSpPr>
            <a:spLocks noGrp="1"/>
          </p:cNvSpPr>
          <p:nvPr>
            <p:ph type="body" sz="quarter" idx="14" hasCustomPrompt="1"/>
          </p:nvPr>
        </p:nvSpPr>
        <p:spPr>
          <a:xfrm>
            <a:off x="517525" y="1921528"/>
            <a:ext cx="10799763" cy="817182"/>
          </a:xfrm>
        </p:spPr>
        <p:txBody>
          <a:bodyPr lIns="0" tIns="0" rIns="0" bIns="0">
            <a:normAutofit/>
          </a:bodyPr>
          <a:lstStyle>
            <a:lvl1pPr marL="0" indent="0">
              <a:lnSpc>
                <a:spcPct val="100000"/>
              </a:lnSpc>
              <a:buNone/>
              <a:defRPr sz="20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Текст содержание пункта рассчитан на две строчки.</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Строчка</a:t>
            </a:r>
            <a:endParaRPr lang="ru-RU" dirty="0"/>
          </a:p>
        </p:txBody>
      </p:sp>
      <p:sp>
        <p:nvSpPr>
          <p:cNvPr id="13" name="Текст 12"/>
          <p:cNvSpPr>
            <a:spLocks noGrp="1"/>
          </p:cNvSpPr>
          <p:nvPr>
            <p:ph type="body" sz="quarter" idx="13" hasCustomPrompt="1"/>
          </p:nvPr>
        </p:nvSpPr>
        <p:spPr>
          <a:xfrm>
            <a:off x="517525" y="767465"/>
            <a:ext cx="11384230" cy="681038"/>
          </a:xfrm>
        </p:spPr>
        <p:txBody>
          <a:bodyPr lIns="0" tIns="0" rIns="0" bIns="0">
            <a:normAutofit/>
          </a:bodyPr>
          <a:lstStyle>
            <a:lvl1pPr marL="0" indent="0">
              <a:buNone/>
              <a:defRPr sz="1600" b="0" i="0">
                <a:solidFill>
                  <a:srgbClr val="1190D2"/>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Текст для пояснения слайда по ширине страницы максимум на две строчки.</a:t>
            </a:r>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5" name="Текст 12"/>
          <p:cNvSpPr>
            <a:spLocks noGrp="1"/>
          </p:cNvSpPr>
          <p:nvPr>
            <p:ph type="body" sz="quarter" idx="15" hasCustomPrompt="1"/>
          </p:nvPr>
        </p:nvSpPr>
        <p:spPr>
          <a:xfrm>
            <a:off x="517525" y="1475871"/>
            <a:ext cx="10799763" cy="420841"/>
          </a:xfrm>
        </p:spPr>
        <p:txBody>
          <a:bodyPr lIns="0" tIns="0" rIns="0" bIns="0">
            <a:normAutofit/>
          </a:bodyPr>
          <a:lstStyle>
            <a:lvl1pPr marL="0" indent="0">
              <a:buNone/>
              <a:defRPr sz="24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пункта 1</a:t>
            </a:r>
            <a:endParaRPr lang="ru-RU" dirty="0"/>
          </a:p>
        </p:txBody>
      </p:sp>
      <p:sp>
        <p:nvSpPr>
          <p:cNvPr id="18" name="Текст 17"/>
          <p:cNvSpPr>
            <a:spLocks noGrp="1"/>
          </p:cNvSpPr>
          <p:nvPr>
            <p:ph type="body" sz="quarter" idx="17" hasCustomPrompt="1"/>
          </p:nvPr>
        </p:nvSpPr>
        <p:spPr>
          <a:xfrm>
            <a:off x="495300" y="2757863"/>
            <a:ext cx="7951276" cy="976915"/>
          </a:xfrm>
        </p:spPr>
        <p:txBody>
          <a:bodyPr lIns="0" tIns="0" rIns="0" bIns="0">
            <a:normAutofit/>
          </a:bodyPr>
          <a:lstStyle>
            <a:lvl1pPr>
              <a:spcBef>
                <a:spcPts val="600"/>
              </a:spcBef>
              <a:buClr>
                <a:srgbClr val="1190D2"/>
              </a:buClr>
              <a:buSzPct val="160000"/>
              <a:defRPr sz="1600" b="0"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
        <p:nvSpPr>
          <p:cNvPr id="11" name="Текст 12"/>
          <p:cNvSpPr>
            <a:spLocks noGrp="1"/>
          </p:cNvSpPr>
          <p:nvPr>
            <p:ph type="body" sz="quarter" idx="19" hasCustomPrompt="1"/>
          </p:nvPr>
        </p:nvSpPr>
        <p:spPr>
          <a:xfrm>
            <a:off x="517525" y="4246274"/>
            <a:ext cx="10799763" cy="817182"/>
          </a:xfrm>
        </p:spPr>
        <p:txBody>
          <a:bodyPr lIns="0" tIns="0" rIns="0" bIns="0">
            <a:normAutofit/>
          </a:bodyPr>
          <a:lstStyle>
            <a:lvl1pPr marL="0" indent="0">
              <a:lnSpc>
                <a:spcPct val="100000"/>
              </a:lnSpc>
              <a:buNone/>
              <a:defRPr sz="20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Текст содержание пункта рассчитан на две строчки.</a:t>
            </a:r>
            <a:endParaRPr lang="ru-RU" dirty="0"/>
          </a:p>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Строчка</a:t>
            </a:r>
            <a:endParaRPr lang="ru-RU" dirty="0"/>
          </a:p>
        </p:txBody>
      </p:sp>
      <p:sp>
        <p:nvSpPr>
          <p:cNvPr id="12" name="Текст 12"/>
          <p:cNvSpPr>
            <a:spLocks noGrp="1"/>
          </p:cNvSpPr>
          <p:nvPr>
            <p:ph type="body" sz="quarter" idx="20" hasCustomPrompt="1"/>
          </p:nvPr>
        </p:nvSpPr>
        <p:spPr>
          <a:xfrm>
            <a:off x="517525" y="3800617"/>
            <a:ext cx="10799763" cy="420841"/>
          </a:xfrm>
        </p:spPr>
        <p:txBody>
          <a:bodyPr lIns="0" tIns="0" rIns="0" bIns="0">
            <a:normAutofit/>
          </a:bodyPr>
          <a:lstStyle>
            <a:lvl1pPr marL="0" indent="0">
              <a:buNone/>
              <a:defRPr sz="24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пункта 2</a:t>
            </a:r>
            <a:endParaRPr lang="ru-RU" dirty="0"/>
          </a:p>
        </p:txBody>
      </p:sp>
      <p:sp>
        <p:nvSpPr>
          <p:cNvPr id="16" name="Текст 17"/>
          <p:cNvSpPr>
            <a:spLocks noGrp="1"/>
          </p:cNvSpPr>
          <p:nvPr>
            <p:ph type="body" sz="quarter" idx="21" hasCustomPrompt="1"/>
          </p:nvPr>
        </p:nvSpPr>
        <p:spPr>
          <a:xfrm>
            <a:off x="495300" y="5082609"/>
            <a:ext cx="7951276" cy="976915"/>
          </a:xfrm>
        </p:spPr>
        <p:txBody>
          <a:bodyPr lIns="0" tIns="0" rIns="0" bIns="0">
            <a:normAutofit/>
          </a:bodyPr>
          <a:lstStyle>
            <a:lvl1pPr>
              <a:spcBef>
                <a:spcPts val="600"/>
              </a:spcBef>
              <a:buClr>
                <a:srgbClr val="1190D2"/>
              </a:buClr>
              <a:buSzPct val="160000"/>
              <a:defRPr sz="1600" b="0"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5" name="Текст 12"/>
          <p:cNvSpPr>
            <a:spLocks noGrp="1"/>
          </p:cNvSpPr>
          <p:nvPr>
            <p:ph type="body" sz="quarter" idx="15" hasCustomPrompt="1"/>
          </p:nvPr>
        </p:nvSpPr>
        <p:spPr>
          <a:xfrm>
            <a:off x="517525" y="1057582"/>
            <a:ext cx="10799763" cy="420841"/>
          </a:xfrm>
        </p:spPr>
        <p:txBody>
          <a:bodyPr lIns="0" tIns="0" rIns="0" bIns="0">
            <a:normAutofit/>
          </a:bodyPr>
          <a:lstStyle>
            <a:lvl1pPr marL="0" indent="0">
              <a:buNone/>
              <a:defRPr sz="24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пункта 1</a:t>
            </a:r>
            <a:endParaRPr lang="ru-RU" dirty="0"/>
          </a:p>
        </p:txBody>
      </p:sp>
      <p:sp>
        <p:nvSpPr>
          <p:cNvPr id="18" name="Текст 17"/>
          <p:cNvSpPr>
            <a:spLocks noGrp="1"/>
          </p:cNvSpPr>
          <p:nvPr>
            <p:ph type="body" sz="quarter" idx="17" hasCustomPrompt="1"/>
          </p:nvPr>
        </p:nvSpPr>
        <p:spPr>
          <a:xfrm>
            <a:off x="495300" y="3239651"/>
            <a:ext cx="10096654" cy="976915"/>
          </a:xfrm>
        </p:spPr>
        <p:txBody>
          <a:bodyPr lIns="0" tIns="0" rIns="0" bIns="0">
            <a:normAutofit/>
          </a:bodyPr>
          <a:lstStyle>
            <a:lvl1pPr marL="516890" indent="-228600">
              <a:spcBef>
                <a:spcPts val="600"/>
              </a:spcBef>
              <a:buClr>
                <a:srgbClr val="1190D2"/>
              </a:buClr>
              <a:buSzPct val="100000"/>
              <a:buFont typeface="Courier New" panose="02070309020205020404" pitchFamily="49" charset="0"/>
              <a:buChar char="o"/>
              <a:defRPr sz="1600" b="0" i="0">
                <a:latin typeface="Gilroy" pitchFamily="2" charset="0"/>
              </a:defRPr>
            </a:lvl1pPr>
          </a:lstStyle>
          <a:p>
            <a:pPr lvl="0"/>
            <a:r>
              <a:rPr lang="ru-RU" dirty="0"/>
              <a:t>Дополнительные буллиты пустые и смещены до начала буквы из основных</a:t>
            </a:r>
            <a:endParaRPr lang="ru-RU" dirty="0"/>
          </a:p>
          <a:p>
            <a:pPr marL="516890"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marL="516890"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lvl="0"/>
            <a:endParaRPr lang="ru-RU" dirty="0"/>
          </a:p>
        </p:txBody>
      </p:sp>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
        <p:nvSpPr>
          <p:cNvPr id="4" name="Текст 3"/>
          <p:cNvSpPr>
            <a:spLocks noGrp="1"/>
          </p:cNvSpPr>
          <p:nvPr>
            <p:ph type="body" sz="quarter" idx="22" hasCustomPrompt="1"/>
          </p:nvPr>
        </p:nvSpPr>
        <p:spPr>
          <a:xfrm>
            <a:off x="495300" y="1513432"/>
            <a:ext cx="10821988" cy="1660785"/>
          </a:xfrm>
        </p:spPr>
        <p:txBody>
          <a:bodyPr lIns="0" tIns="0" rIns="0" bIns="0"/>
          <a:lstStyle>
            <a:lvl1pPr indent="-336550">
              <a:lnSpc>
                <a:spcPct val="100000"/>
              </a:lnSpc>
              <a:buClr>
                <a:srgbClr val="1190D2"/>
              </a:buClr>
              <a:buSzPct val="140000"/>
              <a:defRPr sz="2000" b="0"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p:txBody>
      </p:sp>
      <p:sp>
        <p:nvSpPr>
          <p:cNvPr id="5" name="Текст 12"/>
          <p:cNvSpPr>
            <a:spLocks noGrp="1"/>
          </p:cNvSpPr>
          <p:nvPr>
            <p:ph type="body" sz="quarter" idx="23" hasCustomPrompt="1"/>
          </p:nvPr>
        </p:nvSpPr>
        <p:spPr>
          <a:xfrm>
            <a:off x="517525" y="4250233"/>
            <a:ext cx="10799763" cy="420841"/>
          </a:xfrm>
        </p:spPr>
        <p:txBody>
          <a:bodyPr lIns="0" tIns="0" rIns="0" bIns="0">
            <a:normAutofit/>
          </a:bodyPr>
          <a:lstStyle>
            <a:lvl1pPr marL="0" indent="0">
              <a:buNone/>
              <a:defRPr sz="2400" b="1"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Название пункта 2</a:t>
            </a:r>
            <a:endParaRPr lang="ru-RU" dirty="0"/>
          </a:p>
        </p:txBody>
      </p:sp>
      <p:sp>
        <p:nvSpPr>
          <p:cNvPr id="7" name="Текст 17"/>
          <p:cNvSpPr>
            <a:spLocks noGrp="1"/>
          </p:cNvSpPr>
          <p:nvPr>
            <p:ph type="body" sz="quarter" idx="24" hasCustomPrompt="1"/>
          </p:nvPr>
        </p:nvSpPr>
        <p:spPr>
          <a:xfrm>
            <a:off x="495300" y="5155662"/>
            <a:ext cx="10096654" cy="925266"/>
          </a:xfrm>
        </p:spPr>
        <p:txBody>
          <a:bodyPr lIns="0" tIns="0" rIns="0" bIns="0">
            <a:normAutofit/>
          </a:bodyPr>
          <a:lstStyle>
            <a:lvl1pPr marL="516890" indent="-228600">
              <a:spcBef>
                <a:spcPts val="600"/>
              </a:spcBef>
              <a:buClr>
                <a:srgbClr val="1190D2"/>
              </a:buClr>
              <a:buSzPct val="100000"/>
              <a:buFont typeface="Courier New" panose="02070309020205020404" pitchFamily="49" charset="0"/>
              <a:buChar char="o"/>
              <a:defRPr sz="1600" b="0" i="0">
                <a:latin typeface="Gilroy" pitchFamily="2" charset="0"/>
              </a:defRPr>
            </a:lvl1pPr>
          </a:lstStyle>
          <a:p>
            <a:pPr lvl="0"/>
            <a:r>
              <a:rPr lang="ru-RU" dirty="0"/>
              <a:t>Дополнительные буллиты пустые и смещены до начала буквы из основных</a:t>
            </a:r>
            <a:endParaRPr lang="ru-RU" dirty="0"/>
          </a:p>
          <a:p>
            <a:pPr marL="516890"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marL="516890"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lvl="0"/>
            <a:endParaRPr lang="ru-RU" dirty="0"/>
          </a:p>
        </p:txBody>
      </p:sp>
      <p:sp>
        <p:nvSpPr>
          <p:cNvPr id="9" name="Текст 3"/>
          <p:cNvSpPr>
            <a:spLocks noGrp="1"/>
          </p:cNvSpPr>
          <p:nvPr>
            <p:ph type="body" sz="quarter" idx="25" hasCustomPrompt="1"/>
          </p:nvPr>
        </p:nvSpPr>
        <p:spPr>
          <a:xfrm>
            <a:off x="495300" y="4685302"/>
            <a:ext cx="10821988" cy="451100"/>
          </a:xfrm>
        </p:spPr>
        <p:txBody>
          <a:bodyPr lIns="0" tIns="0" rIns="0" bIns="0">
            <a:normAutofit/>
          </a:bodyPr>
          <a:lstStyle>
            <a:lvl1pPr indent="-336550">
              <a:lnSpc>
                <a:spcPct val="100000"/>
              </a:lnSpc>
              <a:buClr>
                <a:srgbClr val="1190D2"/>
              </a:buClr>
              <a:buSzPct val="140000"/>
              <a:defRPr sz="2000" b="0" i="0">
                <a:solidFill>
                  <a:schemeClr val="tx1"/>
                </a:solidFill>
                <a:latin typeface="Gilroy" pitchFamily="2" charset="0"/>
              </a:defRPr>
            </a:lvl1pPr>
          </a:lstStyle>
          <a:p>
            <a:pPr lvl="0"/>
            <a:r>
              <a:rPr lang="ru-RU" dirty="0"/>
              <a:t>Крупные основные буллиты в одну строчку</a:t>
            </a:r>
            <a:endParaRPr lang="ru-RU"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
        <p:nvSpPr>
          <p:cNvPr id="13" name="Овал 12"/>
          <p:cNvSpPr/>
          <p:nvPr userDrawn="1"/>
        </p:nvSpPr>
        <p:spPr>
          <a:xfrm>
            <a:off x="10182216" y="5382922"/>
            <a:ext cx="887696" cy="887696"/>
          </a:xfrm>
          <a:prstGeom prst="ellipse">
            <a:avLst/>
          </a:prstGeom>
          <a:gradFill flip="none" rotWithShape="0">
            <a:gsLst>
              <a:gs pos="0">
                <a:srgbClr val="185ED8">
                  <a:alpha val="21622"/>
                </a:srgbClr>
              </a:gs>
              <a:gs pos="100000">
                <a:srgbClr val="EBB5CA"/>
              </a:gs>
            </a:gsLst>
            <a:lin ang="10800000" scaled="1"/>
            <a:tileRect/>
          </a:gradFill>
          <a:ln>
            <a:noFill/>
          </a:ln>
          <a:effectLst>
            <a:softEdge rad="27016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Рисунок 12"/>
          <p:cNvSpPr/>
          <p:nvPr userDrawn="1"/>
        </p:nvSpPr>
        <p:spPr>
          <a:xfrm rot="16200000">
            <a:off x="9703151" y="4348061"/>
            <a:ext cx="3945258" cy="1032444"/>
          </a:xfrm>
          <a:custGeom>
            <a:avLst/>
            <a:gdLst>
              <a:gd name="connsiteX0" fmla="*/ 1000948 w 1752600"/>
              <a:gd name="connsiteY0" fmla="*/ 32795 h 458642"/>
              <a:gd name="connsiteX1" fmla="*/ 750848 w 1752600"/>
              <a:gd name="connsiteY1" fmla="*/ 32795 h 458642"/>
              <a:gd name="connsiteX2" fmla="*/ -23 w 1752600"/>
              <a:gd name="connsiteY2" fmla="*/ 458551 h 458642"/>
              <a:gd name="connsiteX3" fmla="*/ 1752577 w 1752600"/>
              <a:gd name="connsiteY3" fmla="*/ 458551 h 458642"/>
            </a:gdLst>
            <a:ahLst/>
            <a:cxnLst>
              <a:cxn ang="0">
                <a:pos x="connsiteX0" y="connsiteY0"/>
              </a:cxn>
              <a:cxn ang="0">
                <a:pos x="connsiteX1" y="connsiteY1"/>
              </a:cxn>
              <a:cxn ang="0">
                <a:pos x="connsiteX2" y="connsiteY2"/>
              </a:cxn>
              <a:cxn ang="0">
                <a:pos x="connsiteX3" y="connsiteY3"/>
              </a:cxn>
            </a:cxnLst>
            <a:rect l="l" t="t" r="r" b="b"/>
            <a:pathLst>
              <a:path w="1752600" h="458642">
                <a:moveTo>
                  <a:pt x="1000948" y="32795"/>
                </a:moveTo>
                <a:cubicBezTo>
                  <a:pt x="923525" y="-11054"/>
                  <a:pt x="828271" y="-11054"/>
                  <a:pt x="750848" y="32795"/>
                </a:cubicBezTo>
                <a:lnTo>
                  <a:pt x="-23" y="458551"/>
                </a:lnTo>
                <a:lnTo>
                  <a:pt x="1752577" y="458551"/>
                </a:lnTo>
                <a:close/>
              </a:path>
            </a:pathLst>
          </a:custGeom>
          <a:gradFill>
            <a:gsLst>
              <a:gs pos="0">
                <a:srgbClr val="185ED8">
                  <a:alpha val="10000"/>
                </a:srgbClr>
              </a:gs>
              <a:gs pos="100000">
                <a:srgbClr val="EBB5CA">
                  <a:alpha val="38000"/>
                </a:srgbClr>
              </a:gs>
            </a:gsLst>
            <a:lin ang="10800000" scaled="1"/>
          </a:gradFill>
          <a:ln w="9474" cap="flat">
            <a:noFill/>
            <a:prstDash val="solid"/>
            <a:miter/>
          </a:ln>
        </p:spPr>
        <p:txBody>
          <a:bodyPr rtlCol="0" anchor="ctr"/>
          <a:lstStyle/>
          <a:p>
            <a:endParaRPr lang="ru-RU"/>
          </a:p>
        </p:txBody>
      </p:sp>
      <p:sp>
        <p:nvSpPr>
          <p:cNvPr id="20" name="Текст 17"/>
          <p:cNvSpPr>
            <a:spLocks noGrp="1"/>
          </p:cNvSpPr>
          <p:nvPr>
            <p:ph type="body" sz="quarter" idx="17" hasCustomPrompt="1"/>
          </p:nvPr>
        </p:nvSpPr>
        <p:spPr>
          <a:xfrm>
            <a:off x="495300" y="5002800"/>
            <a:ext cx="10845800" cy="1078127"/>
          </a:xfrm>
        </p:spPr>
        <p:txBody>
          <a:bodyPr lIns="0" tIns="0" rIns="0" bIns="0">
            <a:normAutofit/>
          </a:bodyPr>
          <a:lstStyle>
            <a:lvl1pPr marL="588645" indent="-228600">
              <a:spcBef>
                <a:spcPts val="600"/>
              </a:spcBef>
              <a:buClr>
                <a:srgbClr val="1190D2"/>
              </a:buClr>
              <a:buSzPct val="100000"/>
              <a:buFont typeface="Courier New" panose="02070309020205020404" pitchFamily="49" charset="0"/>
              <a:buChar char="o"/>
              <a:defRPr sz="1600" b="0" i="0">
                <a:latin typeface="Gilroy" pitchFamily="2" charset="0"/>
              </a:defRPr>
            </a:lvl1pPr>
          </a:lstStyle>
          <a:p>
            <a:pPr lvl="0"/>
            <a:r>
              <a:rPr lang="ru-RU" dirty="0"/>
              <a:t>Дополнительные буллиты пустые и смещены до начала буквы из основных</a:t>
            </a:r>
            <a:endParaRPr lang="ru-RU" dirty="0"/>
          </a:p>
          <a:p>
            <a:pPr marL="588645"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marL="588645" marR="0" lvl="0" indent="-228600" algn="l" defTabSz="914400" rtl="0" eaLnBrk="1" fontAlgn="auto" latinLnBrk="0" hangingPunct="1">
              <a:lnSpc>
                <a:spcPct val="90000"/>
              </a:lnSpc>
              <a:spcBef>
                <a:spcPts val="600"/>
              </a:spcBef>
              <a:spcAft>
                <a:spcPts val="0"/>
              </a:spcAft>
              <a:buClr>
                <a:srgbClr val="1190D2"/>
              </a:buClr>
              <a:buSzPct val="100000"/>
              <a:buFont typeface="Courier New" panose="02070309020205020404" pitchFamily="49" charset="0"/>
              <a:buChar char="o"/>
              <a:defRPr/>
            </a:pPr>
            <a:r>
              <a:rPr lang="ru-RU" dirty="0"/>
              <a:t>Дополнительные буллиты пустые и смещены до начала буквы из основных</a:t>
            </a:r>
            <a:endParaRPr lang="ru-RU" dirty="0"/>
          </a:p>
          <a:p>
            <a:pPr lvl="0"/>
            <a:endParaRPr lang="ru-RU" dirty="0"/>
          </a:p>
        </p:txBody>
      </p:sp>
      <p:sp>
        <p:nvSpPr>
          <p:cNvPr id="21" name="Текст 3"/>
          <p:cNvSpPr>
            <a:spLocks noGrp="1"/>
          </p:cNvSpPr>
          <p:nvPr>
            <p:ph type="body" sz="quarter" idx="22" hasCustomPrompt="1"/>
          </p:nvPr>
        </p:nvSpPr>
        <p:spPr>
          <a:xfrm>
            <a:off x="495300" y="1062337"/>
            <a:ext cx="10821988" cy="3922534"/>
          </a:xfrm>
        </p:spPr>
        <p:txBody>
          <a:bodyPr lIns="0" tIns="0" rIns="0" bIns="0">
            <a:normAutofit/>
          </a:bodyPr>
          <a:lstStyle>
            <a:lvl1pPr marL="336550" indent="-336550">
              <a:lnSpc>
                <a:spcPct val="100000"/>
              </a:lnSpc>
              <a:buClr>
                <a:srgbClr val="1190D2"/>
              </a:buClr>
              <a:buSzPct val="140000"/>
              <a:defRPr sz="2000" b="0" i="0">
                <a:solidFill>
                  <a:schemeClr val="tx1"/>
                </a:solidFill>
                <a:latin typeface="Gilroy" pitchFamily="2" charset="0"/>
              </a:defRPr>
            </a:lvl1pPr>
          </a:lstStyle>
          <a:p>
            <a:pPr lvl="0"/>
            <a:r>
              <a:rPr lang="ru-RU" dirty="0"/>
              <a:t>Большое количество пунктов с дополнительными буллитами или без, дополнительно выделяется обводкой, внутри обводки настраиваем текст голубым цветом</a:t>
            </a:r>
            <a:endParaRPr lang="ru-RU" dirty="0"/>
          </a:p>
          <a:p>
            <a:pPr marL="33655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endParaRPr lang="ru-RU" dirty="0"/>
          </a:p>
          <a:p>
            <a:pPr lvl="0"/>
            <a:endParaRPr lang="ru-RU"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Прямоугольник 2"/>
          <p:cNvSpPr/>
          <p:nvPr userDrawn="1"/>
        </p:nvSpPr>
        <p:spPr>
          <a:xfrm>
            <a:off x="496662" y="106521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Текст 20"/>
          <p:cNvSpPr>
            <a:spLocks noGrp="1"/>
          </p:cNvSpPr>
          <p:nvPr>
            <p:ph type="body" sz="quarter" idx="13" hasCustomPrompt="1"/>
          </p:nvPr>
        </p:nvSpPr>
        <p:spPr>
          <a:xfrm>
            <a:off x="890588" y="10652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1</a:t>
            </a:r>
            <a:endParaRPr lang="ru-RU" dirty="0"/>
          </a:p>
        </p:txBody>
      </p:sp>
      <p:sp>
        <p:nvSpPr>
          <p:cNvPr id="4" name="Прямоугольник 3"/>
          <p:cNvSpPr/>
          <p:nvPr userDrawn="1"/>
        </p:nvSpPr>
        <p:spPr>
          <a:xfrm>
            <a:off x="496662" y="182721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Текст 20"/>
          <p:cNvSpPr>
            <a:spLocks noGrp="1"/>
          </p:cNvSpPr>
          <p:nvPr>
            <p:ph type="body" sz="quarter" idx="14" hasCustomPrompt="1"/>
          </p:nvPr>
        </p:nvSpPr>
        <p:spPr>
          <a:xfrm>
            <a:off x="890588" y="18272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2</a:t>
            </a:r>
            <a:endParaRPr lang="ru-RU" dirty="0"/>
          </a:p>
        </p:txBody>
      </p:sp>
      <p:sp>
        <p:nvSpPr>
          <p:cNvPr id="7" name="Прямоугольник 6"/>
          <p:cNvSpPr/>
          <p:nvPr userDrawn="1"/>
        </p:nvSpPr>
        <p:spPr>
          <a:xfrm>
            <a:off x="496662" y="257397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20"/>
          <p:cNvSpPr>
            <a:spLocks noGrp="1"/>
          </p:cNvSpPr>
          <p:nvPr>
            <p:ph type="body" sz="quarter" idx="15" hasCustomPrompt="1"/>
          </p:nvPr>
        </p:nvSpPr>
        <p:spPr>
          <a:xfrm>
            <a:off x="890588" y="257397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3</a:t>
            </a:r>
            <a:endParaRPr lang="ru-RU" dirty="0"/>
          </a:p>
        </p:txBody>
      </p:sp>
      <p:sp>
        <p:nvSpPr>
          <p:cNvPr id="10" name="Прямоугольник 9"/>
          <p:cNvSpPr/>
          <p:nvPr userDrawn="1"/>
        </p:nvSpPr>
        <p:spPr>
          <a:xfrm>
            <a:off x="496662" y="330549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0"/>
          <p:cNvSpPr>
            <a:spLocks noGrp="1"/>
          </p:cNvSpPr>
          <p:nvPr>
            <p:ph type="body" sz="quarter" idx="16" hasCustomPrompt="1"/>
          </p:nvPr>
        </p:nvSpPr>
        <p:spPr>
          <a:xfrm>
            <a:off x="890588" y="330549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4</a:t>
            </a:r>
            <a:endParaRPr lang="ru-RU" dirty="0"/>
          </a:p>
        </p:txBody>
      </p:sp>
      <p:sp>
        <p:nvSpPr>
          <p:cNvPr id="12" name="Прямоугольник 11"/>
          <p:cNvSpPr/>
          <p:nvPr userDrawn="1"/>
        </p:nvSpPr>
        <p:spPr>
          <a:xfrm>
            <a:off x="496662" y="405225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Текст 20"/>
          <p:cNvSpPr>
            <a:spLocks noGrp="1"/>
          </p:cNvSpPr>
          <p:nvPr>
            <p:ph type="body" sz="quarter" idx="17" hasCustomPrompt="1"/>
          </p:nvPr>
        </p:nvSpPr>
        <p:spPr>
          <a:xfrm>
            <a:off x="890588" y="405225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5</a:t>
            </a:r>
            <a:endParaRPr lang="ru-RU" dirty="0"/>
          </a:p>
        </p:txBody>
      </p:sp>
      <p:sp>
        <p:nvSpPr>
          <p:cNvPr id="14" name="Прямоугольник 13"/>
          <p:cNvSpPr/>
          <p:nvPr userDrawn="1"/>
        </p:nvSpPr>
        <p:spPr>
          <a:xfrm>
            <a:off x="496662" y="479901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Текст 20"/>
          <p:cNvSpPr>
            <a:spLocks noGrp="1"/>
          </p:cNvSpPr>
          <p:nvPr>
            <p:ph type="body" sz="quarter" idx="18" hasCustomPrompt="1"/>
          </p:nvPr>
        </p:nvSpPr>
        <p:spPr>
          <a:xfrm>
            <a:off x="890588" y="47990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6</a:t>
            </a:r>
            <a:endParaRPr lang="ru-RU" dirty="0"/>
          </a:p>
        </p:txBody>
      </p:sp>
      <p:sp>
        <p:nvSpPr>
          <p:cNvPr id="16" name="Прямоугольник 15"/>
          <p:cNvSpPr/>
          <p:nvPr userDrawn="1"/>
        </p:nvSpPr>
        <p:spPr>
          <a:xfrm>
            <a:off x="496662" y="5530534"/>
            <a:ext cx="144000" cy="360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Текст 20"/>
          <p:cNvSpPr>
            <a:spLocks noGrp="1"/>
          </p:cNvSpPr>
          <p:nvPr>
            <p:ph type="body" sz="quarter" idx="19" hasCustomPrompt="1"/>
          </p:nvPr>
        </p:nvSpPr>
        <p:spPr>
          <a:xfrm>
            <a:off x="890588" y="553053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7</a:t>
            </a:r>
            <a:endParaRPr lang="ru-RU"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Прямоугольник 2"/>
          <p:cNvSpPr/>
          <p:nvPr userDrawn="1"/>
        </p:nvSpPr>
        <p:spPr>
          <a:xfrm>
            <a:off x="496662" y="1134234"/>
            <a:ext cx="144000" cy="607571"/>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Текст 20"/>
          <p:cNvSpPr>
            <a:spLocks noGrp="1"/>
          </p:cNvSpPr>
          <p:nvPr>
            <p:ph type="body" sz="quarter" idx="13" hasCustomPrompt="1"/>
          </p:nvPr>
        </p:nvSpPr>
        <p:spPr>
          <a:xfrm>
            <a:off x="890588" y="1065214"/>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строки, не главную информация можно выбрать </a:t>
            </a:r>
            <a:r>
              <a:rPr lang="en-US" dirty="0"/>
              <a:t>Regular</a:t>
            </a:r>
            <a:r>
              <a:rPr lang="ru-RU" dirty="0"/>
              <a:t> 1</a:t>
            </a:r>
            <a:endParaRPr lang="ru-RU" dirty="0"/>
          </a:p>
        </p:txBody>
      </p:sp>
      <p:sp>
        <p:nvSpPr>
          <p:cNvPr id="4" name="Прямоугольник 3"/>
          <p:cNvSpPr/>
          <p:nvPr userDrawn="1"/>
        </p:nvSpPr>
        <p:spPr>
          <a:xfrm>
            <a:off x="496662" y="2340734"/>
            <a:ext cx="144000" cy="607571"/>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Текст 20"/>
          <p:cNvSpPr>
            <a:spLocks noGrp="1"/>
          </p:cNvSpPr>
          <p:nvPr>
            <p:ph type="body" sz="quarter" idx="19" hasCustomPrompt="1"/>
          </p:nvPr>
        </p:nvSpPr>
        <p:spPr>
          <a:xfrm>
            <a:off x="890588" y="2271714"/>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строки, не главную информация можно выбрать </a:t>
            </a:r>
            <a:r>
              <a:rPr lang="en-US" dirty="0"/>
              <a:t>Regular</a:t>
            </a:r>
            <a:r>
              <a:rPr lang="ru-RU" dirty="0"/>
              <a:t> 2</a:t>
            </a:r>
            <a:endParaRPr lang="ru-RU" dirty="0"/>
          </a:p>
        </p:txBody>
      </p:sp>
      <p:sp>
        <p:nvSpPr>
          <p:cNvPr id="7" name="Прямоугольник 6"/>
          <p:cNvSpPr/>
          <p:nvPr userDrawn="1"/>
        </p:nvSpPr>
        <p:spPr>
          <a:xfrm>
            <a:off x="496662" y="3547234"/>
            <a:ext cx="144000" cy="607571"/>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20"/>
          <p:cNvSpPr>
            <a:spLocks noGrp="1"/>
          </p:cNvSpPr>
          <p:nvPr>
            <p:ph type="body" sz="quarter" idx="20" hasCustomPrompt="1"/>
          </p:nvPr>
        </p:nvSpPr>
        <p:spPr>
          <a:xfrm>
            <a:off x="890588" y="3478214"/>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строки, не главную информация можно выбрать </a:t>
            </a:r>
            <a:r>
              <a:rPr lang="en-US" dirty="0"/>
              <a:t>Regular</a:t>
            </a:r>
            <a:r>
              <a:rPr lang="ru-RU" dirty="0"/>
              <a:t> 3</a:t>
            </a:r>
            <a:endParaRPr lang="ru-RU" dirty="0"/>
          </a:p>
        </p:txBody>
      </p:sp>
      <p:sp>
        <p:nvSpPr>
          <p:cNvPr id="10" name="Прямоугольник 9"/>
          <p:cNvSpPr/>
          <p:nvPr userDrawn="1"/>
        </p:nvSpPr>
        <p:spPr>
          <a:xfrm>
            <a:off x="496662" y="4753734"/>
            <a:ext cx="144000" cy="607571"/>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0"/>
          <p:cNvSpPr>
            <a:spLocks noGrp="1"/>
          </p:cNvSpPr>
          <p:nvPr>
            <p:ph type="body" sz="quarter" idx="21" hasCustomPrompt="1"/>
          </p:nvPr>
        </p:nvSpPr>
        <p:spPr>
          <a:xfrm>
            <a:off x="890588" y="4684714"/>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строки, не главную информация можно выбрать </a:t>
            </a:r>
            <a:r>
              <a:rPr lang="en-US" dirty="0"/>
              <a:t>Regular</a:t>
            </a:r>
            <a:r>
              <a:rPr lang="ru-RU" dirty="0"/>
              <a:t> 4</a:t>
            </a:r>
            <a:endParaRPr lang="ru-RU"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21" name="Текст 20"/>
          <p:cNvSpPr>
            <a:spLocks noGrp="1"/>
          </p:cNvSpPr>
          <p:nvPr>
            <p:ph type="body" sz="quarter" idx="13" hasCustomPrompt="1"/>
          </p:nvPr>
        </p:nvSpPr>
        <p:spPr>
          <a:xfrm>
            <a:off x="890588" y="1065213"/>
            <a:ext cx="10434637" cy="5444593"/>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свободного заполнения, не главную информация можно выбрать </a:t>
            </a:r>
            <a:r>
              <a:rPr lang="en-US" dirty="0"/>
              <a:t>Regular</a:t>
            </a:r>
            <a:r>
              <a:rPr lang="ru-RU" dirty="0"/>
              <a:t>, требуется настройки </a:t>
            </a:r>
            <a:r>
              <a:rPr lang="ru-RU" dirty="0" err="1"/>
              <a:t>отбивочного</a:t>
            </a:r>
            <a:r>
              <a:rPr lang="ru-RU" dirty="0"/>
              <a:t> столбца (регулировка Формат фигуры — Размер — Высота)</a:t>
            </a:r>
            <a:endParaRPr lang="ru-RU" dirty="0"/>
          </a:p>
        </p:txBody>
      </p:sp>
      <p:sp>
        <p:nvSpPr>
          <p:cNvPr id="12" name="Овал 11"/>
          <p:cNvSpPr/>
          <p:nvPr userDrawn="1"/>
        </p:nvSpPr>
        <p:spPr>
          <a:xfrm>
            <a:off x="10369973" y="2564113"/>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буллиты">
    <p:spTree>
      <p:nvGrpSpPr>
        <p:cNvPr id="1" name=""/>
        <p:cNvGrpSpPr/>
        <p:nvPr/>
      </p:nvGrpSpPr>
      <p:grpSpPr>
        <a:xfrm>
          <a:off x="0" y="0"/>
          <a:ext cx="0" cy="0"/>
          <a:chOff x="0" y="0"/>
          <a:chExt cx="0" cy="0"/>
        </a:xfrm>
      </p:grpSpPr>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400" b="0"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4" name="Прямоугольник 3"/>
          <p:cNvSpPr/>
          <p:nvPr userDrawn="1"/>
        </p:nvSpPr>
        <p:spPr>
          <a:xfrm>
            <a:off x="496662" y="106521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Текст 20"/>
          <p:cNvSpPr>
            <a:spLocks noGrp="1"/>
          </p:cNvSpPr>
          <p:nvPr>
            <p:ph type="body" sz="quarter" idx="13" hasCustomPrompt="1"/>
          </p:nvPr>
        </p:nvSpPr>
        <p:spPr>
          <a:xfrm>
            <a:off x="890588" y="10652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1</a:t>
            </a:r>
            <a:endParaRPr lang="ru-RU" dirty="0"/>
          </a:p>
        </p:txBody>
      </p:sp>
      <p:sp>
        <p:nvSpPr>
          <p:cNvPr id="7" name="Прямоугольник 6"/>
          <p:cNvSpPr/>
          <p:nvPr userDrawn="1"/>
        </p:nvSpPr>
        <p:spPr>
          <a:xfrm>
            <a:off x="496662" y="182721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20"/>
          <p:cNvSpPr>
            <a:spLocks noGrp="1"/>
          </p:cNvSpPr>
          <p:nvPr>
            <p:ph type="body" sz="quarter" idx="14" hasCustomPrompt="1"/>
          </p:nvPr>
        </p:nvSpPr>
        <p:spPr>
          <a:xfrm>
            <a:off x="890588" y="18272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2</a:t>
            </a:r>
            <a:endParaRPr lang="ru-RU" dirty="0"/>
          </a:p>
        </p:txBody>
      </p:sp>
      <p:sp>
        <p:nvSpPr>
          <p:cNvPr id="10" name="Прямоугольник 9"/>
          <p:cNvSpPr/>
          <p:nvPr userDrawn="1"/>
        </p:nvSpPr>
        <p:spPr>
          <a:xfrm>
            <a:off x="496662" y="257397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0"/>
          <p:cNvSpPr>
            <a:spLocks noGrp="1"/>
          </p:cNvSpPr>
          <p:nvPr>
            <p:ph type="body" sz="quarter" idx="15" hasCustomPrompt="1"/>
          </p:nvPr>
        </p:nvSpPr>
        <p:spPr>
          <a:xfrm>
            <a:off x="890588" y="257397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3</a:t>
            </a:r>
            <a:endParaRPr lang="ru-RU" dirty="0"/>
          </a:p>
        </p:txBody>
      </p:sp>
      <p:sp>
        <p:nvSpPr>
          <p:cNvPr id="12" name="Прямоугольник 11"/>
          <p:cNvSpPr/>
          <p:nvPr userDrawn="1"/>
        </p:nvSpPr>
        <p:spPr>
          <a:xfrm>
            <a:off x="496662" y="330549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Текст 20"/>
          <p:cNvSpPr>
            <a:spLocks noGrp="1"/>
          </p:cNvSpPr>
          <p:nvPr>
            <p:ph type="body" sz="quarter" idx="16" hasCustomPrompt="1"/>
          </p:nvPr>
        </p:nvSpPr>
        <p:spPr>
          <a:xfrm>
            <a:off x="890588" y="330549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4</a:t>
            </a:r>
            <a:endParaRPr lang="ru-RU" dirty="0"/>
          </a:p>
        </p:txBody>
      </p:sp>
      <p:sp>
        <p:nvSpPr>
          <p:cNvPr id="14" name="Прямоугольник 13"/>
          <p:cNvSpPr/>
          <p:nvPr userDrawn="1"/>
        </p:nvSpPr>
        <p:spPr>
          <a:xfrm>
            <a:off x="496662" y="405225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Текст 20"/>
          <p:cNvSpPr>
            <a:spLocks noGrp="1"/>
          </p:cNvSpPr>
          <p:nvPr>
            <p:ph type="body" sz="quarter" idx="17" hasCustomPrompt="1"/>
          </p:nvPr>
        </p:nvSpPr>
        <p:spPr>
          <a:xfrm>
            <a:off x="890588" y="405225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5</a:t>
            </a:r>
            <a:endParaRPr lang="ru-RU" dirty="0"/>
          </a:p>
        </p:txBody>
      </p:sp>
      <p:sp>
        <p:nvSpPr>
          <p:cNvPr id="16" name="Прямоугольник 15"/>
          <p:cNvSpPr/>
          <p:nvPr userDrawn="1"/>
        </p:nvSpPr>
        <p:spPr>
          <a:xfrm>
            <a:off x="496662" y="479901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Текст 20"/>
          <p:cNvSpPr>
            <a:spLocks noGrp="1"/>
          </p:cNvSpPr>
          <p:nvPr>
            <p:ph type="body" sz="quarter" idx="18" hasCustomPrompt="1"/>
          </p:nvPr>
        </p:nvSpPr>
        <p:spPr>
          <a:xfrm>
            <a:off x="890588" y="479901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6</a:t>
            </a:r>
            <a:endParaRPr lang="ru-RU" dirty="0"/>
          </a:p>
        </p:txBody>
      </p:sp>
      <p:sp>
        <p:nvSpPr>
          <p:cNvPr id="18" name="Прямоугольник 17"/>
          <p:cNvSpPr/>
          <p:nvPr userDrawn="1"/>
        </p:nvSpPr>
        <p:spPr>
          <a:xfrm>
            <a:off x="496662" y="5530534"/>
            <a:ext cx="144000" cy="360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Текст 20"/>
          <p:cNvSpPr>
            <a:spLocks noGrp="1"/>
          </p:cNvSpPr>
          <p:nvPr>
            <p:ph type="body" sz="quarter" idx="19" hasCustomPrompt="1"/>
          </p:nvPr>
        </p:nvSpPr>
        <p:spPr>
          <a:xfrm>
            <a:off x="890588" y="5530534"/>
            <a:ext cx="10434637" cy="576781"/>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одну строку</a:t>
            </a:r>
            <a:r>
              <a:rPr lang="en-US" dirty="0"/>
              <a:t> </a:t>
            </a:r>
            <a:r>
              <a:rPr lang="ru-RU" dirty="0"/>
              <a:t>7</a:t>
            </a:r>
            <a:endParaRPr lang="ru-RU"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Прямоугольник 2"/>
          <p:cNvSpPr/>
          <p:nvPr userDrawn="1"/>
        </p:nvSpPr>
        <p:spPr>
          <a:xfrm>
            <a:off x="496662" y="1128374"/>
            <a:ext cx="144000" cy="1004885"/>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Текст 20"/>
          <p:cNvSpPr>
            <a:spLocks noGrp="1"/>
          </p:cNvSpPr>
          <p:nvPr>
            <p:ph type="body" sz="quarter" idx="13" hasCustomPrompt="1"/>
          </p:nvPr>
        </p:nvSpPr>
        <p:spPr>
          <a:xfrm>
            <a:off x="890588" y="1065214"/>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или три строки. Крупные базовые пункты в две или три строки, не главную информация можно выбрать </a:t>
            </a:r>
            <a:r>
              <a:rPr lang="en-US" dirty="0"/>
              <a:t>Regular</a:t>
            </a:r>
            <a:r>
              <a:rPr lang="ru-RU" dirty="0"/>
              <a:t> 1. </a:t>
            </a:r>
            <a:endParaRPr lang="ru-RU" dirty="0"/>
          </a:p>
        </p:txBody>
      </p:sp>
      <p:sp>
        <p:nvSpPr>
          <p:cNvPr id="12" name="Прямоугольник 11"/>
          <p:cNvSpPr/>
          <p:nvPr userDrawn="1"/>
        </p:nvSpPr>
        <p:spPr>
          <a:xfrm>
            <a:off x="496662" y="2410812"/>
            <a:ext cx="144000" cy="1004885"/>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Текст 20"/>
          <p:cNvSpPr>
            <a:spLocks noGrp="1"/>
          </p:cNvSpPr>
          <p:nvPr>
            <p:ph type="body" sz="quarter" idx="14" hasCustomPrompt="1"/>
          </p:nvPr>
        </p:nvSpPr>
        <p:spPr>
          <a:xfrm>
            <a:off x="890588" y="2347652"/>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или три строки. Крупные базовые пункты в две или три строки, не главную информация можно выбрать </a:t>
            </a:r>
            <a:r>
              <a:rPr lang="en-US" dirty="0"/>
              <a:t>Regular</a:t>
            </a:r>
            <a:r>
              <a:rPr lang="ru-RU" dirty="0"/>
              <a:t> 2. </a:t>
            </a:r>
            <a:endParaRPr lang="ru-RU" dirty="0"/>
          </a:p>
        </p:txBody>
      </p:sp>
      <p:sp>
        <p:nvSpPr>
          <p:cNvPr id="14" name="Прямоугольник 13"/>
          <p:cNvSpPr/>
          <p:nvPr userDrawn="1"/>
        </p:nvSpPr>
        <p:spPr>
          <a:xfrm>
            <a:off x="496662" y="3722747"/>
            <a:ext cx="144000" cy="1004885"/>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Текст 20"/>
          <p:cNvSpPr>
            <a:spLocks noGrp="1"/>
          </p:cNvSpPr>
          <p:nvPr>
            <p:ph type="body" sz="quarter" idx="15" hasCustomPrompt="1"/>
          </p:nvPr>
        </p:nvSpPr>
        <p:spPr>
          <a:xfrm>
            <a:off x="890588" y="3659587"/>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или три строки. Крупные базовые пункты в две или три строки, не главную информация можно выбрать </a:t>
            </a:r>
            <a:r>
              <a:rPr lang="en-US" dirty="0"/>
              <a:t>Regular</a:t>
            </a:r>
            <a:r>
              <a:rPr lang="ru-RU" dirty="0"/>
              <a:t> 3. </a:t>
            </a:r>
            <a:endParaRPr lang="ru-RU" dirty="0"/>
          </a:p>
        </p:txBody>
      </p:sp>
      <p:sp>
        <p:nvSpPr>
          <p:cNvPr id="16" name="Прямоугольник 15"/>
          <p:cNvSpPr/>
          <p:nvPr userDrawn="1"/>
        </p:nvSpPr>
        <p:spPr>
          <a:xfrm>
            <a:off x="496662" y="5034682"/>
            <a:ext cx="144000" cy="1004885"/>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Текст 20"/>
          <p:cNvSpPr>
            <a:spLocks noGrp="1"/>
          </p:cNvSpPr>
          <p:nvPr>
            <p:ph type="body" sz="quarter" idx="16" hasCustomPrompt="1"/>
          </p:nvPr>
        </p:nvSpPr>
        <p:spPr>
          <a:xfrm>
            <a:off x="890588" y="4971522"/>
            <a:ext cx="10434637" cy="1004886"/>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в две или три строки. Крупные базовые пункты в две или три строки, не главную информация можно выбрать </a:t>
            </a:r>
            <a:r>
              <a:rPr lang="en-US" dirty="0"/>
              <a:t>Regular</a:t>
            </a:r>
            <a:r>
              <a:rPr lang="ru-RU" dirty="0"/>
              <a:t> 4. </a:t>
            </a:r>
            <a:endParaRPr lang="ru-RU"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4" name="Овал 3"/>
          <p:cNvSpPr/>
          <p:nvPr userDrawn="1"/>
        </p:nvSpPr>
        <p:spPr>
          <a:xfrm>
            <a:off x="10369973" y="2564113"/>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21" name="Текст 20"/>
          <p:cNvSpPr>
            <a:spLocks noGrp="1"/>
          </p:cNvSpPr>
          <p:nvPr>
            <p:ph type="body" sz="quarter" idx="13" hasCustomPrompt="1"/>
          </p:nvPr>
        </p:nvSpPr>
        <p:spPr>
          <a:xfrm>
            <a:off x="890588" y="1065213"/>
            <a:ext cx="10434637" cy="5444593"/>
          </a:xfrm>
        </p:spPr>
        <p:txBody>
          <a:bodyPr lIns="0" tIns="0" rIns="0" bIns="0">
            <a:normAutofit/>
          </a:bodyPr>
          <a:lstStyle>
            <a:lvl1pPr marL="0" indent="0">
              <a:lnSpc>
                <a:spcPct val="100000"/>
              </a:lnSpc>
              <a:buFontTx/>
              <a:buNone/>
              <a:defRPr sz="2400" b="1" i="0">
                <a:latin typeface="Gilroy" pitchFamily="2" charset="0"/>
              </a:defRPr>
            </a:lvl1pPr>
          </a:lstStyle>
          <a:p>
            <a:pPr lvl="0"/>
            <a:r>
              <a:rPr lang="ru-RU" dirty="0"/>
              <a:t>Крупные базовые пункты свободного заполнения, не главную информация можно выбрать </a:t>
            </a:r>
            <a:r>
              <a:rPr lang="en-US" dirty="0"/>
              <a:t>Regular</a:t>
            </a:r>
            <a:r>
              <a:rPr lang="ru-RU" dirty="0"/>
              <a:t>, требуется настройки </a:t>
            </a:r>
            <a:r>
              <a:rPr lang="ru-RU" dirty="0" err="1"/>
              <a:t>отбивочного</a:t>
            </a:r>
            <a:r>
              <a:rPr lang="ru-RU" dirty="0"/>
              <a:t> столбца (регулировка Формат фигуры — Размер — Высота)</a:t>
            </a:r>
            <a:endParaRPr lang="ru-RU"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17" name="Рисунок 17"/>
          <p:cNvSpPr/>
          <p:nvPr userDrawn="1"/>
        </p:nvSpPr>
        <p:spPr>
          <a:xfrm>
            <a:off x="10341904" y="4219253"/>
            <a:ext cx="1864843" cy="2642366"/>
          </a:xfrm>
          <a:custGeom>
            <a:avLst/>
            <a:gdLst>
              <a:gd name="connsiteX0" fmla="*/ -434 w 1651000"/>
              <a:gd name="connsiteY0" fmla="*/ 2334287 h 2339364"/>
              <a:gd name="connsiteX1" fmla="*/ -434 w 1651000"/>
              <a:gd name="connsiteY1" fmla="*/ 2339037 h 2339364"/>
              <a:gd name="connsiteX2" fmla="*/ 1650566 w 1651000"/>
              <a:gd name="connsiteY2" fmla="*/ 2339037 h 2339364"/>
              <a:gd name="connsiteX3" fmla="*/ 1650566 w 1651000"/>
              <a:gd name="connsiteY3" fmla="*/ -328 h 2339364"/>
              <a:gd name="connsiteX4" fmla="*/ -434 w 1651000"/>
              <a:gd name="connsiteY4" fmla="*/ 2334287 h 233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2339364">
                <a:moveTo>
                  <a:pt x="-434" y="2334287"/>
                </a:moveTo>
                <a:cubicBezTo>
                  <a:pt x="-434" y="2335902"/>
                  <a:pt x="-434" y="2337422"/>
                  <a:pt x="-434" y="2339037"/>
                </a:cubicBezTo>
                <a:lnTo>
                  <a:pt x="1650566" y="2339037"/>
                </a:lnTo>
                <a:lnTo>
                  <a:pt x="1650566" y="-328"/>
                </a:lnTo>
                <a:cubicBezTo>
                  <a:pt x="688906" y="338508"/>
                  <a:pt x="-434" y="1256130"/>
                  <a:pt x="-434" y="2334287"/>
                </a:cubicBezTo>
                <a:close/>
              </a:path>
            </a:pathLst>
          </a:custGeom>
          <a:gradFill>
            <a:gsLst>
              <a:gs pos="0">
                <a:srgbClr val="185ED8">
                  <a:alpha val="12000"/>
                </a:srgbClr>
              </a:gs>
              <a:gs pos="100000">
                <a:srgbClr val="EBB5CA">
                  <a:alpha val="27978"/>
                </a:srgbClr>
              </a:gs>
            </a:gsLst>
            <a:lin ang="10800000" scaled="1"/>
          </a:gradFill>
          <a:ln w="9470" cap="flat">
            <a:noFill/>
            <a:prstDash val="solid"/>
            <a:miter/>
          </a:ln>
        </p:spPr>
        <p:txBody>
          <a:bodyPr rtlCol="0" anchor="ctr"/>
          <a:lstStyle/>
          <a:p>
            <a:endParaRPr lang="ru-RU"/>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21" name="Текст 20"/>
          <p:cNvSpPr>
            <a:spLocks noGrp="1"/>
          </p:cNvSpPr>
          <p:nvPr>
            <p:ph type="body" sz="quarter" idx="13" hasCustomPrompt="1"/>
          </p:nvPr>
        </p:nvSpPr>
        <p:spPr>
          <a:xfrm>
            <a:off x="479426" y="1065213"/>
            <a:ext cx="10845800" cy="1202090"/>
          </a:xfrm>
        </p:spPr>
        <p:txBody>
          <a:bodyPr lIns="0" tIns="0" rIns="0" bIns="0">
            <a:normAutofit/>
          </a:bodyPr>
          <a:lstStyle>
            <a:lvl1pPr marL="0" indent="0">
              <a:lnSpc>
                <a:spcPct val="100000"/>
              </a:lnSpc>
              <a:buFontTx/>
              <a:buNone/>
              <a:defRPr sz="3200" b="1" i="0">
                <a:latin typeface="Gilroy" pitchFamily="2" charset="0"/>
              </a:defRPr>
            </a:lvl1pPr>
          </a:lstStyle>
          <a:p>
            <a:pPr lvl="0"/>
            <a:r>
              <a:rPr lang="ru-RU" dirty="0"/>
              <a:t>Крупный пункт с важной информацией, рассчитан на две строки</a:t>
            </a:r>
            <a:endParaRPr lang="ru-RU" dirty="0"/>
          </a:p>
        </p:txBody>
      </p:sp>
      <p:sp>
        <p:nvSpPr>
          <p:cNvPr id="5" name="Овал 4"/>
          <p:cNvSpPr/>
          <p:nvPr userDrawn="1"/>
        </p:nvSpPr>
        <p:spPr>
          <a:xfrm>
            <a:off x="9027311" y="5353753"/>
            <a:ext cx="1156054" cy="1156054"/>
          </a:xfrm>
          <a:prstGeom prst="ellipse">
            <a:avLst/>
          </a:prstGeom>
          <a:gradFill flip="none" rotWithShape="0">
            <a:gsLst>
              <a:gs pos="0">
                <a:srgbClr val="185ED8">
                  <a:alpha val="21622"/>
                </a:srgbClr>
              </a:gs>
              <a:gs pos="100000">
                <a:srgbClr val="EBB5CA"/>
              </a:gs>
            </a:gsLst>
            <a:lin ang="10800000" scaled="1"/>
            <a:tileRect/>
          </a:gradFill>
          <a:ln>
            <a:noFill/>
          </a:ln>
          <a:effectLst>
            <a:softEdge rad="27016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Текст 20"/>
          <p:cNvSpPr>
            <a:spLocks noGrp="1"/>
          </p:cNvSpPr>
          <p:nvPr>
            <p:ph type="body" sz="quarter" idx="14" hasCustomPrompt="1"/>
          </p:nvPr>
        </p:nvSpPr>
        <p:spPr>
          <a:xfrm>
            <a:off x="479426" y="2276176"/>
            <a:ext cx="10845800" cy="1152824"/>
          </a:xfrm>
        </p:spPr>
        <p:txBody>
          <a:bodyPr lIns="0" tIns="0" rIns="0" bIns="0">
            <a:normAutofit/>
          </a:bodyPr>
          <a:lstStyle>
            <a:lvl1pPr marL="0" indent="0">
              <a:lnSpc>
                <a:spcPct val="100000"/>
              </a:lnSpc>
              <a:buFontTx/>
              <a:buNone/>
              <a:defRPr sz="3200" b="1" i="0">
                <a:solidFill>
                  <a:srgbClr val="1190D2"/>
                </a:solidFill>
                <a:latin typeface="Gilroy" pitchFamily="2" charset="0"/>
              </a:defRPr>
            </a:lvl1pPr>
          </a:lstStyle>
          <a:p>
            <a:pPr lvl="0"/>
            <a:r>
              <a:rPr lang="ru-RU" dirty="0"/>
              <a:t>Не большое пояснение</a:t>
            </a:r>
            <a:endParaRPr lang="ru-RU" dirty="0"/>
          </a:p>
        </p:txBody>
      </p:sp>
      <p:sp>
        <p:nvSpPr>
          <p:cNvPr id="12" name="Текст 20"/>
          <p:cNvSpPr>
            <a:spLocks noGrp="1"/>
          </p:cNvSpPr>
          <p:nvPr>
            <p:ph type="body" sz="quarter" idx="20" hasCustomPrompt="1"/>
          </p:nvPr>
        </p:nvSpPr>
        <p:spPr>
          <a:xfrm>
            <a:off x="890588" y="3465857"/>
            <a:ext cx="7553359" cy="828000"/>
          </a:xfrm>
        </p:spPr>
        <p:txBody>
          <a:bodyPr lIns="0" tIns="0" rIns="0" bIns="0">
            <a:normAutofit/>
          </a:bodyPr>
          <a:lstStyle>
            <a:lvl1pPr marL="0" indent="0">
              <a:lnSpc>
                <a:spcPct val="100000"/>
              </a:lnSpc>
              <a:buFontTx/>
              <a:buNone/>
              <a:defRPr sz="2000" b="0" i="0">
                <a:latin typeface="Gilroy" pitchFamily="2" charset="0"/>
              </a:defRPr>
            </a:lvl1pPr>
          </a:lstStyle>
          <a:p>
            <a:pPr lvl="0"/>
            <a:r>
              <a:rPr lang="ru-RU" dirty="0"/>
              <a:t>Пункты в две строки, небольшое пояснение для главной </a:t>
            </a:r>
            <a:r>
              <a:rPr lang="ru-RU" dirty="0" err="1"/>
              <a:t>информацмм</a:t>
            </a:r>
            <a:endParaRPr lang="ru-RU" dirty="0"/>
          </a:p>
        </p:txBody>
      </p:sp>
      <p:sp>
        <p:nvSpPr>
          <p:cNvPr id="15" name="Текст 20"/>
          <p:cNvSpPr>
            <a:spLocks noGrp="1"/>
          </p:cNvSpPr>
          <p:nvPr>
            <p:ph type="body" sz="quarter" idx="21" hasCustomPrompt="1"/>
          </p:nvPr>
        </p:nvSpPr>
        <p:spPr>
          <a:xfrm>
            <a:off x="890588" y="4318472"/>
            <a:ext cx="7553359" cy="828000"/>
          </a:xfrm>
        </p:spPr>
        <p:txBody>
          <a:bodyPr lIns="0" tIns="0" rIns="0" bIns="0">
            <a:normAutofit/>
          </a:bodyPr>
          <a:lstStyle>
            <a:lvl1pPr marL="0" indent="0">
              <a:lnSpc>
                <a:spcPct val="100000"/>
              </a:lnSpc>
              <a:buFontTx/>
              <a:buNone/>
              <a:defRPr sz="2000" b="0" i="0">
                <a:latin typeface="Gilroy" pitchFamily="2" charset="0"/>
              </a:defRPr>
            </a:lvl1pPr>
          </a:lstStyle>
          <a:p>
            <a:pPr lvl="0"/>
            <a:r>
              <a:rPr lang="ru-RU" dirty="0"/>
              <a:t>Пункты в две строки, небольшое пояснение для главной </a:t>
            </a:r>
            <a:r>
              <a:rPr lang="ru-RU" dirty="0" err="1"/>
              <a:t>информацмм</a:t>
            </a:r>
            <a:endParaRPr lang="ru-RU" dirty="0"/>
          </a:p>
        </p:txBody>
      </p:sp>
      <p:sp>
        <p:nvSpPr>
          <p:cNvPr id="16" name="Текст 20"/>
          <p:cNvSpPr>
            <a:spLocks noGrp="1"/>
          </p:cNvSpPr>
          <p:nvPr>
            <p:ph type="body" sz="quarter" idx="22" hasCustomPrompt="1"/>
          </p:nvPr>
        </p:nvSpPr>
        <p:spPr>
          <a:xfrm>
            <a:off x="890588" y="5158731"/>
            <a:ext cx="7553359" cy="828000"/>
          </a:xfrm>
        </p:spPr>
        <p:txBody>
          <a:bodyPr lIns="0" tIns="0" rIns="0" bIns="0">
            <a:normAutofit/>
          </a:bodyPr>
          <a:lstStyle>
            <a:lvl1pPr marL="0" indent="0">
              <a:lnSpc>
                <a:spcPct val="100000"/>
              </a:lnSpc>
              <a:buFontTx/>
              <a:buNone/>
              <a:defRPr sz="2000" b="0" i="0">
                <a:latin typeface="Gilroy" pitchFamily="2" charset="0"/>
              </a:defRPr>
            </a:lvl1pPr>
          </a:lstStyle>
          <a:p>
            <a:pPr lvl="0"/>
            <a:r>
              <a:rPr lang="ru-RU" dirty="0"/>
              <a:t>Пункты в две строки, небольшое пояснение для главной </a:t>
            </a:r>
            <a:r>
              <a:rPr lang="ru-RU" dirty="0" err="1"/>
              <a:t>информацмм</a:t>
            </a:r>
            <a:endParaRPr lang="ru-RU"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21" name="Текст 20"/>
          <p:cNvSpPr>
            <a:spLocks noGrp="1"/>
          </p:cNvSpPr>
          <p:nvPr>
            <p:ph type="body" sz="quarter" idx="13" hasCustomPrompt="1"/>
          </p:nvPr>
        </p:nvSpPr>
        <p:spPr>
          <a:xfrm>
            <a:off x="779376" y="2373319"/>
            <a:ext cx="1803185" cy="4136487"/>
          </a:xfrm>
        </p:spPr>
        <p:txBody>
          <a:bodyPr lIns="0" tIns="0" rIns="0" bIns="0">
            <a:normAutofit/>
          </a:bodyPr>
          <a:lstStyle>
            <a:lvl1pPr marL="0" indent="0">
              <a:lnSpc>
                <a:spcPct val="100000"/>
              </a:lnSpc>
              <a:buFontTx/>
              <a:buNone/>
              <a:defRPr sz="2400" b="1" i="0">
                <a:solidFill>
                  <a:schemeClr val="tx1"/>
                </a:solidFill>
                <a:latin typeface="Gilroy" pitchFamily="2" charset="0"/>
              </a:defRPr>
            </a:lvl1pPr>
          </a:lstStyle>
          <a:p>
            <a:pPr lvl="0"/>
            <a:r>
              <a:rPr lang="ru-RU" dirty="0"/>
              <a:t>Короткие пункты</a:t>
            </a:r>
            <a:endParaRPr lang="ru-RU" dirty="0"/>
          </a:p>
        </p:txBody>
      </p:sp>
      <p:sp>
        <p:nvSpPr>
          <p:cNvPr id="15" name="Текст 20"/>
          <p:cNvSpPr>
            <a:spLocks noGrp="1"/>
          </p:cNvSpPr>
          <p:nvPr>
            <p:ph type="body" sz="quarter" idx="14" hasCustomPrompt="1"/>
          </p:nvPr>
        </p:nvSpPr>
        <p:spPr>
          <a:xfrm>
            <a:off x="3078923" y="2373319"/>
            <a:ext cx="1803185" cy="4136487"/>
          </a:xfrm>
        </p:spPr>
        <p:txBody>
          <a:bodyPr lIns="0" tIns="0" rIns="0" bIns="0">
            <a:normAutofit/>
          </a:bodyPr>
          <a:lstStyle>
            <a:lvl1pPr marL="0" indent="0">
              <a:lnSpc>
                <a:spcPct val="100000"/>
              </a:lnSpc>
              <a:buFontTx/>
              <a:buNone/>
              <a:defRPr sz="2400" b="1" i="0">
                <a:solidFill>
                  <a:schemeClr val="tx1"/>
                </a:solidFill>
                <a:latin typeface="Gilroy" pitchFamily="2" charset="0"/>
              </a:defRPr>
            </a:lvl1pPr>
          </a:lstStyle>
          <a:p>
            <a:pPr lvl="0"/>
            <a:r>
              <a:rPr lang="ru-RU" dirty="0"/>
              <a:t>Не главное: выбрать </a:t>
            </a:r>
            <a:r>
              <a:rPr lang="en-US" dirty="0"/>
              <a:t>Regular</a:t>
            </a:r>
            <a:endParaRPr lang="ru-RU" dirty="0"/>
          </a:p>
        </p:txBody>
      </p:sp>
      <p:sp>
        <p:nvSpPr>
          <p:cNvPr id="16" name="Текст 20"/>
          <p:cNvSpPr>
            <a:spLocks noGrp="1"/>
          </p:cNvSpPr>
          <p:nvPr>
            <p:ph type="body" sz="quarter" idx="15" hasCustomPrompt="1"/>
          </p:nvPr>
        </p:nvSpPr>
        <p:spPr>
          <a:xfrm>
            <a:off x="5378470" y="2373319"/>
            <a:ext cx="1803185" cy="4136487"/>
          </a:xfrm>
        </p:spPr>
        <p:txBody>
          <a:bodyPr lIns="0" tIns="0" rIns="0" bIns="0">
            <a:normAutofit/>
          </a:bodyPr>
          <a:lstStyle>
            <a:lvl1pPr marL="0" indent="0">
              <a:lnSpc>
                <a:spcPct val="100000"/>
              </a:lnSpc>
              <a:buFontTx/>
              <a:buNone/>
              <a:defRPr sz="2400" b="1" i="0">
                <a:solidFill>
                  <a:schemeClr val="tx1"/>
                </a:solidFill>
                <a:latin typeface="Gilroy" pitchFamily="2" charset="0"/>
              </a:defRPr>
            </a:lvl1pPr>
          </a:lstStyle>
          <a:p>
            <a:pPr lvl="0"/>
            <a:r>
              <a:rPr lang="ru-RU" dirty="0"/>
              <a:t>Настроить высоту столбца</a:t>
            </a:r>
            <a:endParaRPr lang="ru-RU" dirty="0"/>
          </a:p>
        </p:txBody>
      </p:sp>
      <p:sp>
        <p:nvSpPr>
          <p:cNvPr id="19" name="Текст 20"/>
          <p:cNvSpPr>
            <a:spLocks noGrp="1"/>
          </p:cNvSpPr>
          <p:nvPr>
            <p:ph type="body" sz="quarter" idx="16" hasCustomPrompt="1"/>
          </p:nvPr>
        </p:nvSpPr>
        <p:spPr>
          <a:xfrm>
            <a:off x="7678017" y="2373319"/>
            <a:ext cx="1803185" cy="4136487"/>
          </a:xfrm>
        </p:spPr>
        <p:txBody>
          <a:bodyPr lIns="0" tIns="0" rIns="0" bIns="0">
            <a:normAutofit/>
          </a:bodyPr>
          <a:lstStyle>
            <a:lvl1pPr marL="0" indent="0">
              <a:lnSpc>
                <a:spcPct val="100000"/>
              </a:lnSpc>
              <a:buFontTx/>
              <a:buNone/>
              <a:defRPr sz="2400" b="1" i="0">
                <a:solidFill>
                  <a:schemeClr val="tx1"/>
                </a:solidFill>
                <a:latin typeface="Gilroy" pitchFamily="2" charset="0"/>
              </a:defRPr>
            </a:lvl1pPr>
          </a:lstStyle>
          <a:p>
            <a:pPr lvl="0"/>
            <a:r>
              <a:rPr lang="ru-RU" dirty="0"/>
              <a:t>По высоте текста</a:t>
            </a:r>
            <a:endParaRPr lang="ru-RU" dirty="0"/>
          </a:p>
        </p:txBody>
      </p:sp>
      <p:sp>
        <p:nvSpPr>
          <p:cNvPr id="20" name="Текст 20"/>
          <p:cNvSpPr>
            <a:spLocks noGrp="1"/>
          </p:cNvSpPr>
          <p:nvPr>
            <p:ph type="body" sz="quarter" idx="17" hasCustomPrompt="1"/>
          </p:nvPr>
        </p:nvSpPr>
        <p:spPr>
          <a:xfrm>
            <a:off x="9977565" y="2388138"/>
            <a:ext cx="1803185" cy="4136487"/>
          </a:xfrm>
        </p:spPr>
        <p:txBody>
          <a:bodyPr lIns="0" tIns="0" rIns="0" bIns="0">
            <a:normAutofit/>
          </a:bodyPr>
          <a:lstStyle>
            <a:lvl1pPr marL="0" indent="0">
              <a:lnSpc>
                <a:spcPct val="100000"/>
              </a:lnSpc>
              <a:buFontTx/>
              <a:buNone/>
              <a:defRPr sz="2400" b="1" i="0">
                <a:solidFill>
                  <a:schemeClr val="tx1"/>
                </a:solidFill>
                <a:latin typeface="Gilroy" pitchFamily="2" charset="0"/>
              </a:defRPr>
            </a:lvl1pPr>
          </a:lstStyle>
          <a:p>
            <a:pPr lvl="0"/>
            <a:r>
              <a:rPr lang="ru-RU" dirty="0"/>
              <a:t>В формате фигуры</a:t>
            </a:r>
            <a:endParaRPr lang="ru-RU" dirty="0"/>
          </a:p>
        </p:txBody>
      </p:sp>
      <p:sp>
        <p:nvSpPr>
          <p:cNvPr id="22" name="Полилиния 21"/>
          <p:cNvSpPr/>
          <p:nvPr userDrawn="1"/>
        </p:nvSpPr>
        <p:spPr>
          <a:xfrm>
            <a:off x="9979928" y="1045994"/>
            <a:ext cx="2108833" cy="1222798"/>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21622"/>
                </a:srgbClr>
              </a:gs>
              <a:gs pos="100000">
                <a:srgbClr val="EBB5CA"/>
              </a:gs>
            </a:gsLst>
            <a:lin ang="10800000" scaled="1"/>
          </a:gradFill>
          <a:ln w="6243" cap="flat">
            <a:noFill/>
            <a:prstDash val="solid"/>
            <a:miter/>
          </a:ln>
          <a:effectLst>
            <a:softEdge rad="214827"/>
          </a:effectLst>
        </p:spPr>
        <p:txBody>
          <a:bodyPr rtlCol="0" anchor="ctr"/>
          <a:lstStyle/>
          <a:p>
            <a:endParaRPr lang="ru-RU"/>
          </a:p>
        </p:txBody>
      </p:sp>
      <p:sp>
        <p:nvSpPr>
          <p:cNvPr id="25" name="Полилиния 24"/>
          <p:cNvSpPr/>
          <p:nvPr userDrawn="1"/>
        </p:nvSpPr>
        <p:spPr>
          <a:xfrm>
            <a:off x="3152761" y="4071480"/>
            <a:ext cx="4188812" cy="2428864"/>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rgbClr val="185ED8">
                  <a:alpha val="5000"/>
                </a:srgbClr>
              </a:gs>
              <a:gs pos="100000">
                <a:srgbClr val="EBB5CA">
                  <a:alpha val="30000"/>
                </a:srgbClr>
              </a:gs>
            </a:gsLst>
            <a:lin ang="10800000" scaled="1"/>
          </a:gradFill>
          <a:ln w="6243" cap="flat">
            <a:noFill/>
            <a:prstDash val="solid"/>
            <a:miter/>
          </a:ln>
          <a:effectLst>
            <a:softEdge rad="321815"/>
          </a:effectLst>
        </p:spPr>
        <p:txBody>
          <a:bodyPr rtlCol="0" anchor="ctr"/>
          <a:lstStyle/>
          <a:p>
            <a:endParaRPr lang="ru-RU"/>
          </a:p>
        </p:txBody>
      </p:sp>
      <p:sp>
        <p:nvSpPr>
          <p:cNvPr id="26" name="Рисунок 12"/>
          <p:cNvSpPr/>
          <p:nvPr userDrawn="1"/>
        </p:nvSpPr>
        <p:spPr>
          <a:xfrm>
            <a:off x="496662" y="5710146"/>
            <a:ext cx="4402112" cy="1151999"/>
          </a:xfrm>
          <a:custGeom>
            <a:avLst/>
            <a:gdLst>
              <a:gd name="connsiteX0" fmla="*/ 1000948 w 1752600"/>
              <a:gd name="connsiteY0" fmla="*/ 32795 h 458642"/>
              <a:gd name="connsiteX1" fmla="*/ 750848 w 1752600"/>
              <a:gd name="connsiteY1" fmla="*/ 32795 h 458642"/>
              <a:gd name="connsiteX2" fmla="*/ -23 w 1752600"/>
              <a:gd name="connsiteY2" fmla="*/ 458551 h 458642"/>
              <a:gd name="connsiteX3" fmla="*/ 1752577 w 1752600"/>
              <a:gd name="connsiteY3" fmla="*/ 458551 h 458642"/>
            </a:gdLst>
            <a:ahLst/>
            <a:cxnLst>
              <a:cxn ang="0">
                <a:pos x="connsiteX0" y="connsiteY0"/>
              </a:cxn>
              <a:cxn ang="0">
                <a:pos x="connsiteX1" y="connsiteY1"/>
              </a:cxn>
              <a:cxn ang="0">
                <a:pos x="connsiteX2" y="connsiteY2"/>
              </a:cxn>
              <a:cxn ang="0">
                <a:pos x="connsiteX3" y="connsiteY3"/>
              </a:cxn>
            </a:cxnLst>
            <a:rect l="l" t="t" r="r" b="b"/>
            <a:pathLst>
              <a:path w="1752600" h="458642">
                <a:moveTo>
                  <a:pt x="1000948" y="32795"/>
                </a:moveTo>
                <a:cubicBezTo>
                  <a:pt x="923525" y="-11054"/>
                  <a:pt x="828271" y="-11054"/>
                  <a:pt x="750848" y="32795"/>
                </a:cubicBezTo>
                <a:lnTo>
                  <a:pt x="-23" y="458551"/>
                </a:lnTo>
                <a:lnTo>
                  <a:pt x="1752577" y="458551"/>
                </a:lnTo>
                <a:close/>
              </a:path>
            </a:pathLst>
          </a:custGeom>
          <a:gradFill>
            <a:gsLst>
              <a:gs pos="0">
                <a:srgbClr val="185ED8">
                  <a:alpha val="10000"/>
                </a:srgbClr>
              </a:gs>
              <a:gs pos="100000">
                <a:srgbClr val="EBB5CA">
                  <a:alpha val="38000"/>
                </a:srgbClr>
              </a:gs>
            </a:gsLst>
            <a:lin ang="10800000" scaled="1"/>
          </a:gradFill>
          <a:ln w="9474" cap="flat">
            <a:noFill/>
            <a:prstDash val="solid"/>
            <a:miter/>
          </a:ln>
        </p:spPr>
        <p:txBody>
          <a:bodyPr rtlCol="0" anchor="ctr"/>
          <a:lstStyle/>
          <a:p>
            <a:endParaRPr lang="ru-RU"/>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 оформления таблиц цвет 1</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Скругленный прямоугольник 2"/>
          <p:cNvSpPr/>
          <p:nvPr userDrawn="1"/>
        </p:nvSpPr>
        <p:spPr>
          <a:xfrm>
            <a:off x="479425" y="1062807"/>
            <a:ext cx="11422330" cy="5184000"/>
          </a:xfrm>
          <a:prstGeom prst="roundRect">
            <a:avLst>
              <a:gd name="adj" fmla="val 3949"/>
            </a:avLst>
          </a:prstGeom>
          <a:noFill/>
          <a:ln w="12700" cap="flat">
            <a:solidFill>
              <a:srgbClr val="EB006B"/>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 оформления таблиц цвет 2</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3" name="Скругленный прямоугольник 2"/>
          <p:cNvSpPr/>
          <p:nvPr userDrawn="1"/>
        </p:nvSpPr>
        <p:spPr>
          <a:xfrm>
            <a:off x="479425" y="1062807"/>
            <a:ext cx="11422330" cy="5184000"/>
          </a:xfrm>
          <a:prstGeom prst="roundRect">
            <a:avLst>
              <a:gd name="adj" fmla="val 3949"/>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pic>
        <p:nvPicPr>
          <p:cNvPr id="4"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18"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grpSp>
        <p:nvGrpSpPr>
          <p:cNvPr id="4" name="Группа 3"/>
          <p:cNvGrpSpPr/>
          <p:nvPr userDrawn="1"/>
        </p:nvGrpSpPr>
        <p:grpSpPr>
          <a:xfrm rot="10800000">
            <a:off x="5012868" y="980930"/>
            <a:ext cx="1380565" cy="5528877"/>
            <a:chOff x="2779055" y="1209092"/>
            <a:chExt cx="1454196" cy="5057741"/>
          </a:xfrm>
        </p:grpSpPr>
        <p:sp>
          <p:nvSpPr>
            <p:cNvPr id="5" name="Прямоугольник 4"/>
            <p:cNvSpPr/>
            <p:nvPr/>
          </p:nvSpPr>
          <p:spPr>
            <a:xfrm>
              <a:off x="2970546"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779055" y="1209092"/>
              <a:ext cx="645464" cy="5057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0" name="Скругленный прямоугольник 9"/>
          <p:cNvSpPr/>
          <p:nvPr userDrawn="1"/>
        </p:nvSpPr>
        <p:spPr>
          <a:xfrm>
            <a:off x="6132513" y="1052513"/>
            <a:ext cx="5759450" cy="4960522"/>
          </a:xfrm>
          <a:prstGeom prst="roundRect">
            <a:avLst>
              <a:gd name="adj" fmla="val 3949"/>
            </a:avLst>
          </a:prstGeom>
          <a:solidFill>
            <a:schemeClr val="bg1"/>
          </a:solidFill>
          <a:ln w="12700" cap="flat">
            <a:solidFill>
              <a:srgbClr val="EB006B"/>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13" name="Текст 3"/>
          <p:cNvSpPr>
            <a:spLocks noGrp="1"/>
          </p:cNvSpPr>
          <p:nvPr>
            <p:ph type="body" sz="quarter" idx="22" hasCustomPrompt="1"/>
          </p:nvPr>
        </p:nvSpPr>
        <p:spPr>
          <a:xfrm>
            <a:off x="495300" y="1052513"/>
            <a:ext cx="4916488" cy="5476623"/>
          </a:xfrm>
        </p:spPr>
        <p:txBody>
          <a:bodyPr lIns="0" tIns="0" rIns="0" bIns="0">
            <a:normAutofit/>
          </a:bodyPr>
          <a:lstStyle>
            <a:lvl1pPr indent="-336550">
              <a:lnSpc>
                <a:spcPct val="100000"/>
              </a:lnSpc>
              <a:buClr>
                <a:srgbClr val="1190D2"/>
              </a:buClr>
              <a:buSzPct val="140000"/>
              <a:defRPr sz="2000" b="0" i="0">
                <a:solidFill>
                  <a:schemeClr val="tx1"/>
                </a:solidFill>
                <a:latin typeface="Gilroy" pitchFamily="2" charset="0"/>
              </a:defRPr>
            </a:lvl1pPr>
          </a:lstStyle>
          <a:p>
            <a:pPr lvl="0"/>
            <a:r>
              <a:rPr lang="ru-RU" dirty="0"/>
              <a:t>Крупные основные буллиты</a:t>
            </a:r>
            <a:endParaRPr lang="ru-RU" dirty="0"/>
          </a:p>
        </p:txBody>
      </p:sp>
      <p:sp>
        <p:nvSpPr>
          <p:cNvPr id="14" name="Текст 3"/>
          <p:cNvSpPr>
            <a:spLocks noGrp="1"/>
          </p:cNvSpPr>
          <p:nvPr>
            <p:ph type="body" sz="quarter" idx="23" hasCustomPrompt="1"/>
          </p:nvPr>
        </p:nvSpPr>
        <p:spPr>
          <a:xfrm>
            <a:off x="6563500" y="1606378"/>
            <a:ext cx="4753788" cy="4026587"/>
          </a:xfrm>
        </p:spPr>
        <p:txBody>
          <a:bodyPr lIns="0" tIns="0" rIns="0" bIns="0">
            <a:normAutofit/>
          </a:bodyPr>
          <a:lstStyle>
            <a:lvl1pPr indent="-336550">
              <a:lnSpc>
                <a:spcPct val="100000"/>
              </a:lnSpc>
              <a:buClr>
                <a:srgbClr val="1190D2"/>
              </a:buClr>
              <a:buSzPct val="140000"/>
              <a:defRPr sz="2000" b="0" i="0">
                <a:solidFill>
                  <a:srgbClr val="1190D2"/>
                </a:solidFill>
                <a:latin typeface="Gilroy" pitchFamily="2" charset="0"/>
              </a:defRPr>
            </a:lvl1pPr>
          </a:lstStyle>
          <a:p>
            <a:pPr lvl="0"/>
            <a:r>
              <a:rPr lang="ru-RU" dirty="0"/>
              <a:t>Дополнительные буллиты</a:t>
            </a:r>
            <a:endParaRPr lang="ru-RU" dirty="0"/>
          </a:p>
        </p:txBody>
      </p:sp>
      <p:sp>
        <p:nvSpPr>
          <p:cNvPr id="17" name="Овал 16"/>
          <p:cNvSpPr/>
          <p:nvPr userDrawn="1"/>
        </p:nvSpPr>
        <p:spPr>
          <a:xfrm>
            <a:off x="179867" y="4933361"/>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4" name="Скругленный прямоугольник 3"/>
          <p:cNvSpPr/>
          <p:nvPr userDrawn="1"/>
        </p:nvSpPr>
        <p:spPr>
          <a:xfrm>
            <a:off x="479425" y="1062807"/>
            <a:ext cx="11422330" cy="5184000"/>
          </a:xfrm>
          <a:prstGeom prst="roundRect">
            <a:avLst>
              <a:gd name="adj" fmla="val 3949"/>
            </a:avLst>
          </a:prstGeom>
          <a:gradFill>
            <a:gsLst>
              <a:gs pos="0">
                <a:srgbClr val="185ED8">
                  <a:alpha val="20000"/>
                </a:srgbClr>
              </a:gs>
              <a:gs pos="99000">
                <a:srgbClr val="EB006B">
                  <a:alpha val="6000"/>
                </a:srgbClr>
              </a:gs>
            </a:gsLst>
            <a:lin ang="189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5" name="Скругленный прямоугольник 4"/>
          <p:cNvSpPr/>
          <p:nvPr userDrawn="1"/>
        </p:nvSpPr>
        <p:spPr>
          <a:xfrm>
            <a:off x="616367" y="1196439"/>
            <a:ext cx="5102437" cy="4932000"/>
          </a:xfrm>
          <a:prstGeom prst="roundRect">
            <a:avLst>
              <a:gd name="adj" fmla="val 3949"/>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chemeClr val="accent1"/>
              </a:solidFill>
              <a:effectLst/>
              <a:uFillTx/>
              <a:latin typeface="+mn-lt"/>
              <a:ea typeface="+mn-ea"/>
              <a:cs typeface="+mn-cs"/>
              <a:sym typeface="Calibri"/>
            </a:endParaRPr>
          </a:p>
        </p:txBody>
      </p:sp>
      <p:sp>
        <p:nvSpPr>
          <p:cNvPr id="9" name="Текст 20"/>
          <p:cNvSpPr>
            <a:spLocks noGrp="1"/>
          </p:cNvSpPr>
          <p:nvPr>
            <p:ph type="body" sz="quarter" idx="16" hasCustomPrompt="1"/>
          </p:nvPr>
        </p:nvSpPr>
        <p:spPr>
          <a:xfrm>
            <a:off x="6190590" y="1594195"/>
            <a:ext cx="5140724" cy="691979"/>
          </a:xfrm>
        </p:spPr>
        <p:txBody>
          <a:bodyPr lIns="0" tIns="0" rIns="0" bIns="0">
            <a:normAutofit/>
          </a:bodyPr>
          <a:lstStyle>
            <a:lvl1pPr marL="0" indent="0">
              <a:lnSpc>
                <a:spcPct val="100000"/>
              </a:lnSpc>
              <a:buFontTx/>
              <a:buNone/>
              <a:defRPr sz="2000" b="1" i="0">
                <a:solidFill>
                  <a:srgbClr val="1190D2"/>
                </a:solidFill>
                <a:latin typeface="Gilroy" pitchFamily="2" charset="0"/>
              </a:defRPr>
            </a:lvl1pPr>
          </a:lstStyle>
          <a:p>
            <a:pPr lvl="0"/>
            <a:r>
              <a:rPr lang="ru-RU" dirty="0"/>
              <a:t>Заголовок фото</a:t>
            </a:r>
            <a:endParaRPr lang="ru-RU" dirty="0"/>
          </a:p>
        </p:txBody>
      </p:sp>
      <p:sp>
        <p:nvSpPr>
          <p:cNvPr id="10" name="Текст 20"/>
          <p:cNvSpPr>
            <a:spLocks noGrp="1"/>
          </p:cNvSpPr>
          <p:nvPr>
            <p:ph type="body" sz="quarter" idx="17" hasCustomPrompt="1"/>
          </p:nvPr>
        </p:nvSpPr>
        <p:spPr>
          <a:xfrm>
            <a:off x="6190590" y="2286175"/>
            <a:ext cx="5140724" cy="1142826"/>
          </a:xfrm>
        </p:spPr>
        <p:txBody>
          <a:bodyPr lIns="0" tIns="0" rIns="0" bIns="0">
            <a:normAutofit/>
          </a:bodyPr>
          <a:lstStyle>
            <a:lvl1pPr marL="0" indent="0">
              <a:lnSpc>
                <a:spcPct val="100000"/>
              </a:lnSpc>
              <a:buFontTx/>
              <a:buNone/>
              <a:defRPr sz="1600" b="1" i="0">
                <a:solidFill>
                  <a:schemeClr val="tx1"/>
                </a:solidFill>
                <a:latin typeface="Gilroy" pitchFamily="2" charset="0"/>
              </a:defRPr>
            </a:lvl1pPr>
          </a:lstStyle>
          <a:p>
            <a:pPr lvl="0"/>
            <a:r>
              <a:rPr lang="ru-RU" dirty="0"/>
              <a:t>Описание</a:t>
            </a:r>
            <a:endParaRPr lang="ru-RU" dirty="0"/>
          </a:p>
        </p:txBody>
      </p:sp>
      <p:sp>
        <p:nvSpPr>
          <p:cNvPr id="11" name="Текст 20"/>
          <p:cNvSpPr>
            <a:spLocks noGrp="1"/>
          </p:cNvSpPr>
          <p:nvPr>
            <p:ph type="body" sz="quarter" idx="18" hasCustomPrompt="1"/>
          </p:nvPr>
        </p:nvSpPr>
        <p:spPr>
          <a:xfrm>
            <a:off x="6190590" y="3447710"/>
            <a:ext cx="5140724" cy="2178358"/>
          </a:xfrm>
        </p:spPr>
        <p:txBody>
          <a:bodyPr lIns="0" tIns="0" rIns="0" bIns="0">
            <a:normAutofit/>
          </a:bodyPr>
          <a:lstStyle>
            <a:lvl1pPr marL="0" indent="0">
              <a:lnSpc>
                <a:spcPct val="100000"/>
              </a:lnSpc>
              <a:buFontTx/>
              <a:buNone/>
              <a:defRPr sz="1600" b="0" i="0">
                <a:solidFill>
                  <a:schemeClr val="tx1"/>
                </a:solidFill>
                <a:latin typeface="Gilroy" pitchFamily="2" charset="0"/>
              </a:defRPr>
            </a:lvl1pPr>
          </a:lstStyle>
          <a:p>
            <a:pPr lvl="0"/>
            <a:r>
              <a:rPr lang="ru-RU" dirty="0"/>
              <a:t>Дополнение</a:t>
            </a:r>
            <a:endParaRPr lang="ru-RU"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Скругленный прямоугольник 2"/>
          <p:cNvSpPr/>
          <p:nvPr userDrawn="1"/>
        </p:nvSpPr>
        <p:spPr>
          <a:xfrm>
            <a:off x="6132513" y="1062807"/>
            <a:ext cx="5769241" cy="5148000"/>
          </a:xfrm>
          <a:prstGeom prst="roundRect">
            <a:avLst>
              <a:gd name="adj" fmla="val 3949"/>
            </a:avLst>
          </a:prstGeom>
          <a:gradFill>
            <a:gsLst>
              <a:gs pos="0">
                <a:srgbClr val="185ED8">
                  <a:alpha val="20000"/>
                </a:srgbClr>
              </a:gs>
              <a:gs pos="99000">
                <a:srgbClr val="EB006B">
                  <a:alpha val="6000"/>
                </a:srgbClr>
              </a:gs>
            </a:gsLst>
            <a:lin ang="189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7" name="Текст 17"/>
          <p:cNvSpPr>
            <a:spLocks noGrp="1"/>
          </p:cNvSpPr>
          <p:nvPr>
            <p:ph type="body" sz="quarter" idx="19" hasCustomPrompt="1"/>
          </p:nvPr>
        </p:nvSpPr>
        <p:spPr>
          <a:xfrm>
            <a:off x="495300" y="1062807"/>
            <a:ext cx="4916488" cy="5466330"/>
          </a:xfrm>
        </p:spPr>
        <p:txBody>
          <a:bodyPr lIns="0" tIns="0" rIns="0" bIns="0">
            <a:normAutofit/>
          </a:bodyPr>
          <a:lstStyle>
            <a:lvl1pPr indent="-336550">
              <a:spcBef>
                <a:spcPts val="600"/>
              </a:spcBef>
              <a:buClr>
                <a:srgbClr val="1190D2"/>
              </a:buClr>
              <a:buSzPct val="160000"/>
              <a:defRPr sz="2400" b="1"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буллиты графика">
    <p:spTree>
      <p:nvGrpSpPr>
        <p:cNvPr id="1" name=""/>
        <p:cNvGrpSpPr/>
        <p:nvPr/>
      </p:nvGrpSpPr>
      <p:grpSpPr>
        <a:xfrm>
          <a:off x="0" y="0"/>
          <a:ext cx="0" cy="0"/>
          <a:chOff x="0" y="0"/>
          <a:chExt cx="0" cy="0"/>
        </a:xfrm>
      </p:grpSpPr>
      <p:sp>
        <p:nvSpPr>
          <p:cNvPr id="3" name="Овал 2"/>
          <p:cNvSpPr/>
          <p:nvPr userDrawn="1"/>
        </p:nvSpPr>
        <p:spPr>
          <a:xfrm>
            <a:off x="517358" y="4478249"/>
            <a:ext cx="2379751" cy="2379751"/>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Рисунок 17"/>
          <p:cNvSpPr/>
          <p:nvPr userDrawn="1"/>
        </p:nvSpPr>
        <p:spPr>
          <a:xfrm>
            <a:off x="10341904" y="4219253"/>
            <a:ext cx="1864843" cy="2642366"/>
          </a:xfrm>
          <a:custGeom>
            <a:avLst/>
            <a:gdLst>
              <a:gd name="connsiteX0" fmla="*/ -434 w 1651000"/>
              <a:gd name="connsiteY0" fmla="*/ 2334287 h 2339364"/>
              <a:gd name="connsiteX1" fmla="*/ -434 w 1651000"/>
              <a:gd name="connsiteY1" fmla="*/ 2339037 h 2339364"/>
              <a:gd name="connsiteX2" fmla="*/ 1650566 w 1651000"/>
              <a:gd name="connsiteY2" fmla="*/ 2339037 h 2339364"/>
              <a:gd name="connsiteX3" fmla="*/ 1650566 w 1651000"/>
              <a:gd name="connsiteY3" fmla="*/ -328 h 2339364"/>
              <a:gd name="connsiteX4" fmla="*/ -434 w 1651000"/>
              <a:gd name="connsiteY4" fmla="*/ 2334287 h 233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2339364">
                <a:moveTo>
                  <a:pt x="-434" y="2334287"/>
                </a:moveTo>
                <a:cubicBezTo>
                  <a:pt x="-434" y="2335902"/>
                  <a:pt x="-434" y="2337422"/>
                  <a:pt x="-434" y="2339037"/>
                </a:cubicBezTo>
                <a:lnTo>
                  <a:pt x="1650566" y="2339037"/>
                </a:lnTo>
                <a:lnTo>
                  <a:pt x="1650566" y="-328"/>
                </a:lnTo>
                <a:cubicBezTo>
                  <a:pt x="688906" y="338508"/>
                  <a:pt x="-434" y="1256130"/>
                  <a:pt x="-434" y="2334287"/>
                </a:cubicBezTo>
                <a:close/>
              </a:path>
            </a:pathLst>
          </a:custGeom>
          <a:gradFill>
            <a:gsLst>
              <a:gs pos="0">
                <a:srgbClr val="185ED8">
                  <a:alpha val="12000"/>
                </a:srgbClr>
              </a:gs>
              <a:gs pos="100000">
                <a:srgbClr val="EBB5CA">
                  <a:alpha val="27978"/>
                </a:srgbClr>
              </a:gs>
            </a:gsLst>
            <a:lin ang="10800000" scaled="1"/>
          </a:gradFill>
          <a:ln w="9470" cap="flat">
            <a:noFill/>
            <a:prstDash val="solid"/>
            <a:miter/>
          </a:ln>
        </p:spPr>
        <p:txBody>
          <a:bodyPr rtlCol="0" anchor="ctr"/>
          <a:lstStyle/>
          <a:p>
            <a:endParaRPr lang="ru-RU"/>
          </a:p>
        </p:txBody>
      </p:sp>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400" b="0"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9" name="Овал 8"/>
          <p:cNvSpPr/>
          <p:nvPr userDrawn="1"/>
        </p:nvSpPr>
        <p:spPr>
          <a:xfrm>
            <a:off x="10362279" y="916702"/>
            <a:ext cx="1910017" cy="1910017"/>
          </a:xfrm>
          <a:prstGeom prst="ellipse">
            <a:avLst/>
          </a:prstGeom>
          <a:gradFill flip="none" rotWithShape="0">
            <a:gsLst>
              <a:gs pos="0">
                <a:srgbClr val="185ED8">
                  <a:alpha val="21622"/>
                </a:srgbClr>
              </a:gs>
              <a:gs pos="100000">
                <a:srgbClr val="EBB5CA"/>
              </a:gs>
            </a:gsLst>
            <a:lin ang="10800000" scaled="1"/>
            <a:tileRect/>
          </a:gradFill>
          <a:ln>
            <a:noFill/>
          </a:ln>
          <a:effectLst>
            <a:softEdge rad="59589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Рисунок 15"/>
          <p:cNvSpPr/>
          <p:nvPr userDrawn="1"/>
        </p:nvSpPr>
        <p:spPr>
          <a:xfrm>
            <a:off x="10154342" y="4474130"/>
            <a:ext cx="2053054" cy="2383870"/>
          </a:xfrm>
          <a:custGeom>
            <a:avLst/>
            <a:gdLst>
              <a:gd name="connsiteX0" fmla="*/ 2544418 w 2544683"/>
              <a:gd name="connsiteY0" fmla="*/ -5 h 2954717"/>
              <a:gd name="connsiteX1" fmla="*/ 334781 w 2544683"/>
              <a:gd name="connsiteY1" fmla="*/ 1284167 h 2954717"/>
              <a:gd name="connsiteX2" fmla="*/ -265 w 2544683"/>
              <a:gd name="connsiteY2" fmla="*/ 1869598 h 2954717"/>
              <a:gd name="connsiteX3" fmla="*/ -264 w 2544683"/>
              <a:gd name="connsiteY3" fmla="*/ 2954713 h 2954717"/>
              <a:gd name="connsiteX4" fmla="*/ 2544418 w 2544683"/>
              <a:gd name="connsiteY4" fmla="*/ 2954713 h 2954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683" h="2954717">
                <a:moveTo>
                  <a:pt x="2544418" y="-5"/>
                </a:moveTo>
                <a:lnTo>
                  <a:pt x="334781" y="1284167"/>
                </a:lnTo>
                <a:cubicBezTo>
                  <a:pt x="127397" y="1404671"/>
                  <a:pt x="-387" y="1627951"/>
                  <a:pt x="-265" y="1869598"/>
                </a:cubicBezTo>
                <a:lnTo>
                  <a:pt x="-264" y="2954713"/>
                </a:lnTo>
                <a:lnTo>
                  <a:pt x="2544418" y="2954713"/>
                </a:lnTo>
                <a:close/>
              </a:path>
            </a:pathLst>
          </a:custGeom>
          <a:gradFill flip="none" rotWithShape="1">
            <a:gsLst>
              <a:gs pos="0">
                <a:srgbClr val="185ED8">
                  <a:alpha val="13645"/>
                </a:srgbClr>
              </a:gs>
              <a:gs pos="100000">
                <a:srgbClr val="EBB5CA">
                  <a:alpha val="38000"/>
                </a:srgbClr>
              </a:gs>
            </a:gsLst>
            <a:lin ang="0" scaled="1"/>
            <a:tileRect/>
          </a:gradFill>
          <a:ln w="25180" cap="flat">
            <a:noFill/>
            <a:prstDash val="solid"/>
            <a:miter/>
          </a:ln>
        </p:spPr>
        <p:txBody>
          <a:bodyPr rtlCol="0" anchor="ctr"/>
          <a:lstStyle/>
          <a:p>
            <a:endParaRPr lang="ru-RU"/>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7" name="Текст 17"/>
          <p:cNvSpPr>
            <a:spLocks noGrp="1"/>
          </p:cNvSpPr>
          <p:nvPr>
            <p:ph type="body" sz="quarter" idx="19" hasCustomPrompt="1"/>
          </p:nvPr>
        </p:nvSpPr>
        <p:spPr>
          <a:xfrm>
            <a:off x="495300" y="1062807"/>
            <a:ext cx="4916488" cy="5466330"/>
          </a:xfrm>
        </p:spPr>
        <p:txBody>
          <a:bodyPr lIns="0" tIns="0" rIns="0" bIns="0">
            <a:normAutofit/>
          </a:bodyPr>
          <a:lstStyle>
            <a:lvl1pPr indent="-336550">
              <a:spcBef>
                <a:spcPts val="600"/>
              </a:spcBef>
              <a:buClr>
                <a:srgbClr val="1190D2"/>
              </a:buClr>
              <a:buSzPct val="160000"/>
              <a:defRPr sz="2400" b="1"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
        <p:nvSpPr>
          <p:cNvPr id="4" name="Скругленный прямоугольник 3"/>
          <p:cNvSpPr/>
          <p:nvPr userDrawn="1"/>
        </p:nvSpPr>
        <p:spPr>
          <a:xfrm>
            <a:off x="5411788" y="3795972"/>
            <a:ext cx="5905500" cy="2573108"/>
          </a:xfrm>
          <a:prstGeom prst="roundRect">
            <a:avLst>
              <a:gd name="adj" fmla="val 3949"/>
            </a:avLst>
          </a:prstGeom>
          <a:solidFill>
            <a:schemeClr val="bg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5" name="Скругленный прямоугольник 4"/>
          <p:cNvSpPr/>
          <p:nvPr userDrawn="1"/>
        </p:nvSpPr>
        <p:spPr>
          <a:xfrm>
            <a:off x="5411788" y="1062807"/>
            <a:ext cx="5905500" cy="2573108"/>
          </a:xfrm>
          <a:prstGeom prst="roundRect">
            <a:avLst>
              <a:gd name="adj" fmla="val 3949"/>
            </a:avLst>
          </a:prstGeom>
          <a:solidFill>
            <a:schemeClr val="bg1"/>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11"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23" name="Овал 22"/>
          <p:cNvSpPr/>
          <p:nvPr userDrawn="1"/>
        </p:nvSpPr>
        <p:spPr>
          <a:xfrm>
            <a:off x="7972673" y="99384"/>
            <a:ext cx="887696" cy="887696"/>
          </a:xfrm>
          <a:prstGeom prst="ellipse">
            <a:avLst/>
          </a:prstGeom>
          <a:gradFill flip="none" rotWithShape="0">
            <a:gsLst>
              <a:gs pos="0">
                <a:srgbClr val="185ED8">
                  <a:alpha val="21622"/>
                </a:srgbClr>
              </a:gs>
              <a:gs pos="100000">
                <a:srgbClr val="EBB5CA"/>
              </a:gs>
            </a:gsLst>
            <a:lin ang="10800000" scaled="1"/>
            <a:tileRect/>
          </a:gradFill>
          <a:ln>
            <a:noFill/>
          </a:ln>
          <a:effectLst>
            <a:softEdge rad="270163"/>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Рисунок 17"/>
          <p:cNvSpPr/>
          <p:nvPr userDrawn="1"/>
        </p:nvSpPr>
        <p:spPr>
          <a:xfrm>
            <a:off x="10341904" y="4219253"/>
            <a:ext cx="1864843" cy="2642366"/>
          </a:xfrm>
          <a:custGeom>
            <a:avLst/>
            <a:gdLst>
              <a:gd name="connsiteX0" fmla="*/ -434 w 1651000"/>
              <a:gd name="connsiteY0" fmla="*/ 2334287 h 2339364"/>
              <a:gd name="connsiteX1" fmla="*/ -434 w 1651000"/>
              <a:gd name="connsiteY1" fmla="*/ 2339037 h 2339364"/>
              <a:gd name="connsiteX2" fmla="*/ 1650566 w 1651000"/>
              <a:gd name="connsiteY2" fmla="*/ 2339037 h 2339364"/>
              <a:gd name="connsiteX3" fmla="*/ 1650566 w 1651000"/>
              <a:gd name="connsiteY3" fmla="*/ -328 h 2339364"/>
              <a:gd name="connsiteX4" fmla="*/ -434 w 1651000"/>
              <a:gd name="connsiteY4" fmla="*/ 2334287 h 2339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000" h="2339364">
                <a:moveTo>
                  <a:pt x="-434" y="2334287"/>
                </a:moveTo>
                <a:cubicBezTo>
                  <a:pt x="-434" y="2335902"/>
                  <a:pt x="-434" y="2337422"/>
                  <a:pt x="-434" y="2339037"/>
                </a:cubicBezTo>
                <a:lnTo>
                  <a:pt x="1650566" y="2339037"/>
                </a:lnTo>
                <a:lnTo>
                  <a:pt x="1650566" y="-328"/>
                </a:lnTo>
                <a:cubicBezTo>
                  <a:pt x="688906" y="338508"/>
                  <a:pt x="-434" y="1256130"/>
                  <a:pt x="-434" y="2334287"/>
                </a:cubicBezTo>
                <a:close/>
              </a:path>
            </a:pathLst>
          </a:custGeom>
          <a:gradFill>
            <a:gsLst>
              <a:gs pos="0">
                <a:srgbClr val="185ED8">
                  <a:alpha val="12000"/>
                </a:srgbClr>
              </a:gs>
              <a:gs pos="100000">
                <a:srgbClr val="EBB5CA">
                  <a:alpha val="27978"/>
                </a:srgbClr>
              </a:gs>
            </a:gsLst>
            <a:lin ang="10800000" scaled="1"/>
          </a:gradFill>
          <a:ln w="9470" cap="flat">
            <a:noFill/>
            <a:prstDash val="solid"/>
            <a:miter/>
          </a:ln>
        </p:spPr>
        <p:txBody>
          <a:bodyPr rtlCol="0" anchor="ctr"/>
          <a:lstStyle/>
          <a:p>
            <a:endParaRPr lang="ru-RU"/>
          </a:p>
        </p:txBody>
      </p:sp>
      <p:sp>
        <p:nvSpPr>
          <p:cNvPr id="14" name="Полилиния 13"/>
          <p:cNvSpPr/>
          <p:nvPr userDrawn="1"/>
        </p:nvSpPr>
        <p:spPr>
          <a:xfrm>
            <a:off x="6536749" y="980466"/>
            <a:ext cx="229016" cy="4905709"/>
          </a:xfrm>
          <a:custGeom>
            <a:avLst/>
            <a:gdLst>
              <a:gd name="connsiteX0" fmla="*/ 240631 w 240631"/>
              <a:gd name="connsiteY0" fmla="*/ 0 h 4668253"/>
              <a:gd name="connsiteX1" fmla="*/ 0 w 240631"/>
              <a:gd name="connsiteY1" fmla="*/ 0 h 4668253"/>
              <a:gd name="connsiteX2" fmla="*/ 0 w 240631"/>
              <a:gd name="connsiteY2" fmla="*/ 4668253 h 4668253"/>
              <a:gd name="connsiteX3" fmla="*/ 224589 w 240631"/>
              <a:gd name="connsiteY3" fmla="*/ 4668253 h 4668253"/>
            </a:gdLst>
            <a:ahLst/>
            <a:cxnLst>
              <a:cxn ang="0">
                <a:pos x="connsiteX0" y="connsiteY0"/>
              </a:cxn>
              <a:cxn ang="0">
                <a:pos x="connsiteX1" y="connsiteY1"/>
              </a:cxn>
              <a:cxn ang="0">
                <a:pos x="connsiteX2" y="connsiteY2"/>
              </a:cxn>
              <a:cxn ang="0">
                <a:pos x="connsiteX3" y="connsiteY3"/>
              </a:cxn>
            </a:cxnLst>
            <a:rect l="l" t="t" r="r" b="b"/>
            <a:pathLst>
              <a:path w="240631" h="4668253">
                <a:moveTo>
                  <a:pt x="240631" y="0"/>
                </a:moveTo>
                <a:lnTo>
                  <a:pt x="0" y="0"/>
                </a:lnTo>
                <a:lnTo>
                  <a:pt x="0" y="4668253"/>
                </a:lnTo>
                <a:lnTo>
                  <a:pt x="224589" y="4668253"/>
                </a:lnTo>
              </a:path>
            </a:pathLst>
          </a:custGeom>
          <a:noFill/>
          <a:ln>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p:cNvCxnSpPr/>
          <p:nvPr userDrawn="1"/>
        </p:nvCxnSpPr>
        <p:spPr>
          <a:xfrm>
            <a:off x="6174740" y="4732020"/>
            <a:ext cx="360680" cy="5080"/>
          </a:xfrm>
          <a:prstGeom prst="line">
            <a:avLst/>
          </a:prstGeom>
          <a:ln w="12700">
            <a:solidFill>
              <a:srgbClr val="EB006B"/>
            </a:solidFill>
          </a:ln>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22" name="Текст 17"/>
          <p:cNvSpPr>
            <a:spLocks noGrp="1"/>
          </p:cNvSpPr>
          <p:nvPr>
            <p:ph type="body" sz="quarter" idx="20" hasCustomPrompt="1"/>
          </p:nvPr>
        </p:nvSpPr>
        <p:spPr>
          <a:xfrm>
            <a:off x="6535711" y="1080999"/>
            <a:ext cx="4781577" cy="4812161"/>
          </a:xfrm>
        </p:spPr>
        <p:txBody>
          <a:bodyPr lIns="0" tIns="0" rIns="0" bIns="0">
            <a:normAutofit/>
          </a:bodyPr>
          <a:lstStyle>
            <a:lvl1pPr indent="-336550">
              <a:spcBef>
                <a:spcPts val="600"/>
              </a:spcBef>
              <a:buClr>
                <a:srgbClr val="1190D2"/>
              </a:buClr>
              <a:buSzPct val="160000"/>
              <a:defRPr sz="2000" b="1"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
        <p:nvSpPr>
          <p:cNvPr id="4" name="Скругленный прямоугольник 18"/>
          <p:cNvSpPr/>
          <p:nvPr userDrawn="1"/>
        </p:nvSpPr>
        <p:spPr>
          <a:xfrm>
            <a:off x="153035" y="987425"/>
            <a:ext cx="6022340" cy="2542540"/>
          </a:xfrm>
          <a:prstGeom prst="roundRect">
            <a:avLst/>
          </a:prstGeom>
          <a:solidFill>
            <a:schemeClr val="bg1"/>
          </a:solidFill>
          <a:ln>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Текст 20"/>
          <p:cNvSpPr>
            <a:spLocks noGrp="1"/>
          </p:cNvSpPr>
          <p:nvPr>
            <p:ph type="body" sz="quarter" idx="21" hasCustomPrompt="1"/>
          </p:nvPr>
        </p:nvSpPr>
        <p:spPr>
          <a:xfrm>
            <a:off x="466090" y="2496185"/>
            <a:ext cx="5236845" cy="696595"/>
          </a:xfrm>
        </p:spPr>
        <p:txBody>
          <a:bodyPr lIns="0" tIns="0" rIns="0" bIns="0" anchor="b">
            <a:normAutofit/>
          </a:bodyPr>
          <a:lstStyle>
            <a:lvl1pPr marL="0" indent="0" algn="r">
              <a:lnSpc>
                <a:spcPct val="100000"/>
              </a:lnSpc>
              <a:buFontTx/>
              <a:buNone/>
              <a:defRPr sz="2400" b="1" i="0">
                <a:solidFill>
                  <a:srgbClr val="1190D2"/>
                </a:solidFill>
                <a:latin typeface="Gilroy" pitchFamily="2" charset="0"/>
              </a:defRPr>
            </a:lvl1pPr>
          </a:lstStyle>
          <a:p>
            <a:pPr lvl="0"/>
            <a:r>
              <a:rPr lang="ru-RU" dirty="0"/>
              <a:t>000 000</a:t>
            </a:r>
            <a:endParaRPr lang="ru-RU" dirty="0"/>
          </a:p>
        </p:txBody>
      </p:sp>
      <p:sp>
        <p:nvSpPr>
          <p:cNvPr id="7" name="Текст 20"/>
          <p:cNvSpPr>
            <a:spLocks noGrp="1"/>
          </p:cNvSpPr>
          <p:nvPr>
            <p:ph type="body" sz="quarter" idx="22" hasCustomPrompt="1"/>
          </p:nvPr>
        </p:nvSpPr>
        <p:spPr>
          <a:xfrm>
            <a:off x="466090" y="1243330"/>
            <a:ext cx="5236845" cy="1710690"/>
          </a:xfrm>
        </p:spPr>
        <p:txBody>
          <a:bodyPr lIns="0" tIns="0" rIns="0" bIns="0">
            <a:normAutofit/>
          </a:bodyPr>
          <a:lstStyle>
            <a:lvl1pPr marL="0" indent="0">
              <a:lnSpc>
                <a:spcPct val="100000"/>
              </a:lnSpc>
              <a:buFontTx/>
              <a:buNone/>
              <a:defRPr sz="2000" b="1" i="0">
                <a:solidFill>
                  <a:schemeClr val="tx1"/>
                </a:solidFill>
                <a:latin typeface="Gilroy" pitchFamily="2" charset="0"/>
              </a:defRPr>
            </a:lvl1pPr>
          </a:lstStyle>
          <a:p>
            <a:pPr lvl="0"/>
            <a:r>
              <a:rPr lang="ru-RU" dirty="0"/>
              <a:t>Описание</a:t>
            </a:r>
            <a:endParaRPr lang="ru-RU" dirty="0"/>
          </a:p>
        </p:txBody>
      </p:sp>
      <p:sp>
        <p:nvSpPr>
          <p:cNvPr id="10" name="Скругленный прямоугольник 18"/>
          <p:cNvSpPr/>
          <p:nvPr userDrawn="1"/>
        </p:nvSpPr>
        <p:spPr>
          <a:xfrm>
            <a:off x="153035" y="3897630"/>
            <a:ext cx="6022340" cy="254254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Текст 20"/>
          <p:cNvSpPr>
            <a:spLocks noGrp="1"/>
          </p:cNvSpPr>
          <p:nvPr>
            <p:ph type="body" sz="quarter" idx="23" hasCustomPrompt="1"/>
          </p:nvPr>
        </p:nvSpPr>
        <p:spPr>
          <a:xfrm>
            <a:off x="466090" y="5406390"/>
            <a:ext cx="5236845" cy="696595"/>
          </a:xfrm>
        </p:spPr>
        <p:txBody>
          <a:bodyPr lIns="0" tIns="0" rIns="0" bIns="0" anchor="b">
            <a:normAutofit/>
          </a:bodyPr>
          <a:lstStyle>
            <a:lvl1pPr marL="0" indent="0" algn="r">
              <a:lnSpc>
                <a:spcPct val="100000"/>
              </a:lnSpc>
              <a:buFontTx/>
              <a:buNone/>
              <a:defRPr sz="2400" b="1" i="0">
                <a:solidFill>
                  <a:srgbClr val="1190D2"/>
                </a:solidFill>
                <a:latin typeface="Gilroy" pitchFamily="2" charset="0"/>
              </a:defRPr>
            </a:lvl1pPr>
          </a:lstStyle>
          <a:p>
            <a:pPr lvl="0"/>
            <a:r>
              <a:rPr lang="ru-RU" dirty="0"/>
              <a:t>000 000</a:t>
            </a:r>
            <a:endParaRPr lang="ru-RU" dirty="0"/>
          </a:p>
        </p:txBody>
      </p:sp>
      <p:sp>
        <p:nvSpPr>
          <p:cNvPr id="12" name="Текст 20"/>
          <p:cNvSpPr>
            <a:spLocks noGrp="1"/>
          </p:cNvSpPr>
          <p:nvPr>
            <p:ph type="body" sz="quarter" idx="24" hasCustomPrompt="1"/>
          </p:nvPr>
        </p:nvSpPr>
        <p:spPr>
          <a:xfrm>
            <a:off x="466090" y="4153535"/>
            <a:ext cx="5236845" cy="1710690"/>
          </a:xfrm>
        </p:spPr>
        <p:txBody>
          <a:bodyPr lIns="0" tIns="0" rIns="0" bIns="0">
            <a:normAutofit/>
          </a:bodyPr>
          <a:lstStyle>
            <a:lvl1pPr marL="0" indent="0">
              <a:lnSpc>
                <a:spcPct val="100000"/>
              </a:lnSpc>
              <a:buFontTx/>
              <a:buNone/>
              <a:defRPr sz="2000" b="1" i="0">
                <a:solidFill>
                  <a:schemeClr val="tx1"/>
                </a:solidFill>
                <a:latin typeface="Gilroy" pitchFamily="2" charset="0"/>
              </a:defRPr>
            </a:lvl1pPr>
          </a:lstStyle>
          <a:p>
            <a:pPr lvl="0"/>
            <a:r>
              <a:rPr lang="ru-RU" dirty="0"/>
              <a:t>Описание</a:t>
            </a:r>
            <a:endParaRPr lang="ru-RU" dirty="0"/>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4" name="Скругленный прямоугольник 3"/>
          <p:cNvSpPr/>
          <p:nvPr userDrawn="1"/>
        </p:nvSpPr>
        <p:spPr>
          <a:xfrm>
            <a:off x="479425" y="1062807"/>
            <a:ext cx="11448000" cy="4968000"/>
          </a:xfrm>
          <a:prstGeom prst="roundRect">
            <a:avLst>
              <a:gd name="adj" fmla="val 3949"/>
            </a:avLst>
          </a:prstGeom>
          <a:gradFill>
            <a:gsLst>
              <a:gs pos="0">
                <a:srgbClr val="185ED8">
                  <a:alpha val="20000"/>
                </a:srgbClr>
              </a:gs>
              <a:gs pos="99000">
                <a:srgbClr val="EB006B">
                  <a:alpha val="6000"/>
                </a:srgbClr>
              </a:gs>
            </a:gsLst>
            <a:lin ang="189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5" name="Скругленный прямоугольник 4"/>
          <p:cNvSpPr/>
          <p:nvPr userDrawn="1"/>
        </p:nvSpPr>
        <p:spPr>
          <a:xfrm>
            <a:off x="623757" y="1196891"/>
            <a:ext cx="5370207" cy="4691327"/>
          </a:xfrm>
          <a:prstGeom prst="roundRect">
            <a:avLst>
              <a:gd name="adj" fmla="val 3949"/>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9" name="Скругленный прямоугольник 8"/>
          <p:cNvSpPr/>
          <p:nvPr userDrawn="1"/>
        </p:nvSpPr>
        <p:spPr>
          <a:xfrm>
            <a:off x="6280267" y="1196891"/>
            <a:ext cx="5480723" cy="4691327"/>
          </a:xfrm>
          <a:prstGeom prst="roundRect">
            <a:avLst>
              <a:gd name="adj" fmla="val 3949"/>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4" name="Скругленный прямоугольник 3"/>
          <p:cNvSpPr/>
          <p:nvPr userDrawn="1"/>
        </p:nvSpPr>
        <p:spPr>
          <a:xfrm>
            <a:off x="517358" y="1052513"/>
            <a:ext cx="11374605" cy="3060000"/>
          </a:xfrm>
          <a:prstGeom prst="roundRect">
            <a:avLst>
              <a:gd name="adj" fmla="val 3949"/>
            </a:avLst>
          </a:prstGeom>
          <a:gradFill>
            <a:gsLst>
              <a:gs pos="0">
                <a:srgbClr val="185ED8">
                  <a:alpha val="20000"/>
                </a:srgbClr>
              </a:gs>
              <a:gs pos="99000">
                <a:srgbClr val="EB006B">
                  <a:alpha val="6000"/>
                </a:srgbClr>
              </a:gs>
            </a:gsLst>
            <a:lin ang="189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5" name="Скругленный прямоугольник 4"/>
          <p:cNvSpPr/>
          <p:nvPr userDrawn="1"/>
        </p:nvSpPr>
        <p:spPr>
          <a:xfrm>
            <a:off x="1069304" y="1654721"/>
            <a:ext cx="10247984" cy="2161362"/>
          </a:xfrm>
          <a:prstGeom prst="roundRect">
            <a:avLst>
              <a:gd name="adj" fmla="val 3949"/>
            </a:avLst>
          </a:prstGeom>
          <a:solidFill>
            <a:schemeClr val="bg1">
              <a:alpha val="7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chemeClr val="accent1"/>
              </a:solidFill>
              <a:effectLst/>
              <a:uFillTx/>
              <a:latin typeface="+mn-lt"/>
              <a:ea typeface="+mn-ea"/>
              <a:cs typeface="+mn-cs"/>
              <a:sym typeface="Calibri"/>
            </a:endParaRPr>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7" name="Текст 17"/>
          <p:cNvSpPr>
            <a:spLocks noGrp="1"/>
          </p:cNvSpPr>
          <p:nvPr>
            <p:ph type="body" sz="quarter" idx="19" hasCustomPrompt="1"/>
          </p:nvPr>
        </p:nvSpPr>
        <p:spPr>
          <a:xfrm>
            <a:off x="495300" y="4589790"/>
            <a:ext cx="10821988" cy="1920018"/>
          </a:xfrm>
        </p:spPr>
        <p:txBody>
          <a:bodyPr lIns="0" tIns="0" rIns="0" bIns="0">
            <a:normAutofit/>
          </a:bodyPr>
          <a:lstStyle>
            <a:lvl1pPr indent="-336550">
              <a:spcBef>
                <a:spcPts val="600"/>
              </a:spcBef>
              <a:buClr>
                <a:srgbClr val="1190D2"/>
              </a:buClr>
              <a:buSzPct val="160000"/>
              <a:defRPr sz="2400" b="1"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
        <p:nvSpPr>
          <p:cNvPr id="10" name="Текст 20"/>
          <p:cNvSpPr>
            <a:spLocks noGrp="1"/>
          </p:cNvSpPr>
          <p:nvPr>
            <p:ph type="body" sz="quarter" idx="15" hasCustomPrompt="1"/>
          </p:nvPr>
        </p:nvSpPr>
        <p:spPr>
          <a:xfrm>
            <a:off x="1069304" y="1070018"/>
            <a:ext cx="10247984" cy="584702"/>
          </a:xfrm>
        </p:spPr>
        <p:txBody>
          <a:bodyPr lIns="0" tIns="0" rIns="0" bIns="0" anchor="ctr">
            <a:normAutofit/>
          </a:bodyPr>
          <a:lstStyle>
            <a:lvl1pPr marL="0" indent="0" algn="ctr">
              <a:lnSpc>
                <a:spcPct val="100000"/>
              </a:lnSpc>
              <a:buFontTx/>
              <a:buNone/>
              <a:defRPr sz="1800" b="1" i="0">
                <a:solidFill>
                  <a:schemeClr val="tx1"/>
                </a:solidFill>
                <a:latin typeface="Gilroy" pitchFamily="2" charset="0"/>
              </a:defRPr>
            </a:lvl1pPr>
          </a:lstStyle>
          <a:p>
            <a:pPr lvl="0"/>
            <a:r>
              <a:rPr lang="ru-RU" dirty="0"/>
              <a:t>Название графика / фото / иллюстрации</a:t>
            </a:r>
            <a:endParaRPr lang="ru-RU" dirty="0"/>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5" name="Скругленный прямоугольник 4"/>
          <p:cNvSpPr/>
          <p:nvPr userDrawn="1"/>
        </p:nvSpPr>
        <p:spPr>
          <a:xfrm>
            <a:off x="1069304" y="1654721"/>
            <a:ext cx="10247984" cy="2161362"/>
          </a:xfrm>
          <a:prstGeom prst="roundRect">
            <a:avLst>
              <a:gd name="adj" fmla="val 3949"/>
            </a:avLst>
          </a:prstGeom>
          <a:solidFill>
            <a:schemeClr val="bg1">
              <a:alpha val="7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chemeClr val="accent1"/>
              </a:solidFill>
              <a:effectLst/>
              <a:uFillTx/>
              <a:latin typeface="+mn-lt"/>
              <a:ea typeface="+mn-ea"/>
              <a:cs typeface="+mn-cs"/>
              <a:sym typeface="Calibri"/>
            </a:endParaRPr>
          </a:p>
        </p:txBody>
      </p:sp>
      <p:sp>
        <p:nvSpPr>
          <p:cNvPr id="2" name="Заголовок 1"/>
          <p:cNvSpPr>
            <a:spLocks noGrp="1"/>
          </p:cNvSpPr>
          <p:nvPr>
            <p:ph type="title" hasCustomPrompt="1"/>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 для технических страниц</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7" name="Текст 17"/>
          <p:cNvSpPr>
            <a:spLocks noGrp="1"/>
          </p:cNvSpPr>
          <p:nvPr>
            <p:ph type="body" sz="quarter" idx="19" hasCustomPrompt="1"/>
          </p:nvPr>
        </p:nvSpPr>
        <p:spPr>
          <a:xfrm>
            <a:off x="495300" y="1052513"/>
            <a:ext cx="10821988" cy="5476623"/>
          </a:xfrm>
        </p:spPr>
        <p:txBody>
          <a:bodyPr lIns="0" tIns="0" rIns="0" bIns="0">
            <a:normAutofit/>
          </a:bodyPr>
          <a:lstStyle>
            <a:lvl1pPr indent="-264795">
              <a:spcBef>
                <a:spcPts val="600"/>
              </a:spcBef>
              <a:buClr>
                <a:srgbClr val="1190D2"/>
              </a:buClr>
              <a:buSzPct val="160000"/>
              <a:defRPr sz="1600" b="0" i="0">
                <a:latin typeface="Gilroy" pitchFamily="2" charset="0"/>
              </a:defRPr>
            </a:lvl1pPr>
          </a:lstStyle>
          <a:p>
            <a:pPr lvl="0"/>
            <a:r>
              <a:rPr lang="ru-RU" dirty="0"/>
              <a:t>Основные буллиты</a:t>
            </a:r>
            <a:endParaRPr lang="ru-RU" dirty="0"/>
          </a:p>
          <a:p>
            <a:pPr lvl="0"/>
            <a:r>
              <a:rPr lang="ru-RU" dirty="0"/>
              <a:t>Основные буллиты</a:t>
            </a:r>
            <a:endParaRPr lang="ru-RU" dirty="0"/>
          </a:p>
          <a:p>
            <a:pPr lvl="0"/>
            <a:r>
              <a:rPr lang="ru-RU" dirty="0"/>
              <a:t>Основные буллиты</a:t>
            </a:r>
            <a:endParaRPr lang="ru-RU"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3_таймлайн">
    <p:spTree>
      <p:nvGrpSpPr>
        <p:cNvPr id="1" name=""/>
        <p:cNvGrpSpPr/>
        <p:nvPr/>
      </p:nvGrpSpPr>
      <p:grpSpPr>
        <a:xfrm>
          <a:off x="0" y="0"/>
          <a:ext cx="0" cy="0"/>
          <a:chOff x="0" y="0"/>
          <a:chExt cx="0" cy="0"/>
        </a:xfrm>
      </p:grpSpPr>
      <p:sp>
        <p:nvSpPr>
          <p:cNvPr id="5" name="Скругленный прямоугольник 4"/>
          <p:cNvSpPr/>
          <p:nvPr userDrawn="1"/>
        </p:nvSpPr>
        <p:spPr>
          <a:xfrm>
            <a:off x="1069304" y="1654721"/>
            <a:ext cx="10247984" cy="2161362"/>
          </a:xfrm>
          <a:prstGeom prst="roundRect">
            <a:avLst>
              <a:gd name="adj" fmla="val 3949"/>
            </a:avLst>
          </a:prstGeom>
          <a:solidFill>
            <a:schemeClr val="bg1">
              <a:alpha val="7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dirty="0">
              <a:ln>
                <a:noFill/>
              </a:ln>
              <a:solidFill>
                <a:schemeClr val="accent1"/>
              </a:solidFill>
              <a:effectLst/>
              <a:uFillTx/>
              <a:latin typeface="+mn-lt"/>
              <a:ea typeface="+mn-ea"/>
              <a:cs typeface="+mn-cs"/>
              <a:sym typeface="Calibri"/>
            </a:endParaRPr>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3" name="Рисунок 62"/>
          <p:cNvSpPr/>
          <p:nvPr userDrawn="1"/>
        </p:nvSpPr>
        <p:spPr>
          <a:xfrm>
            <a:off x="261647" y="2558911"/>
            <a:ext cx="11330100" cy="1569064"/>
          </a:xfrm>
          <a:custGeom>
            <a:avLst/>
            <a:gdLst>
              <a:gd name="connsiteX0" fmla="*/ 11857106 w 11857404"/>
              <a:gd name="connsiteY0" fmla="*/ 625920 h 2140186"/>
              <a:gd name="connsiteX1" fmla="*/ 9690907 w 11857404"/>
              <a:gd name="connsiteY1" fmla="*/ 1780304 h 2140186"/>
              <a:gd name="connsiteX2" fmla="*/ 5928328 w 11857404"/>
              <a:gd name="connsiteY2" fmla="*/ 1069760 h 2140186"/>
              <a:gd name="connsiteX3" fmla="*/ 5928328 w 11857404"/>
              <a:gd name="connsiteY3" fmla="*/ 1069760 h 2140186"/>
              <a:gd name="connsiteX4" fmla="*/ 2165901 w 11857404"/>
              <a:gd name="connsiteY4" fmla="*/ 359216 h 2140186"/>
              <a:gd name="connsiteX5" fmla="*/ -299 w 11857404"/>
              <a:gd name="connsiteY5" fmla="*/ 1513601 h 214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7404" h="2140186">
                <a:moveTo>
                  <a:pt x="11857106" y="625920"/>
                </a:moveTo>
                <a:lnTo>
                  <a:pt x="9690907" y="1780304"/>
                </a:lnTo>
                <a:cubicBezTo>
                  <a:pt x="8425233" y="2454840"/>
                  <a:pt x="6860844" y="2159413"/>
                  <a:pt x="5928328" y="1069760"/>
                </a:cubicBezTo>
                <a:lnTo>
                  <a:pt x="5928328" y="1069760"/>
                </a:lnTo>
                <a:cubicBezTo>
                  <a:pt x="4995831" y="-19815"/>
                  <a:pt x="3431538" y="-315236"/>
                  <a:pt x="2165901" y="359216"/>
                </a:cubicBezTo>
                <a:lnTo>
                  <a:pt x="-299" y="1513601"/>
                </a:lnTo>
              </a:path>
            </a:pathLst>
          </a:custGeom>
          <a:noFill/>
          <a:ln w="25400" cap="flat">
            <a:gradFill>
              <a:gsLst>
                <a:gs pos="0">
                  <a:srgbClr val="1190D2"/>
                </a:gs>
                <a:gs pos="100000">
                  <a:srgbClr val="EB006B"/>
                </a:gs>
              </a:gsLst>
              <a:lin ang="5400000" scaled="1"/>
            </a:gradFill>
            <a:prstDash val="solid"/>
            <a:miter/>
          </a:ln>
          <a:effectLst>
            <a:outerShdw blurRad="379412" dist="94355" sx="96693" sy="96693" algn="ctr" rotWithShape="0">
              <a:srgbClr val="063081"/>
            </a:outerShdw>
          </a:effectLst>
        </p:spPr>
        <p:txBody>
          <a:bodyPr rtlCol="0" anchor="ctr"/>
          <a:lstStyle/>
          <a:p>
            <a:endParaRPr lang="ru-RU"/>
          </a:p>
        </p:txBody>
      </p:sp>
      <p:sp>
        <p:nvSpPr>
          <p:cNvPr id="4" name="Прямоугольник 3"/>
          <p:cNvSpPr/>
          <p:nvPr userDrawn="1"/>
        </p:nvSpPr>
        <p:spPr>
          <a:xfrm>
            <a:off x="261647" y="2336800"/>
            <a:ext cx="1378220" cy="2572084"/>
          </a:xfrm>
          <a:prstGeom prst="rect">
            <a:avLst/>
          </a:prstGeom>
          <a:gradFill>
            <a:gsLst>
              <a:gs pos="0">
                <a:schemeClr val="bg1">
                  <a:alpha val="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userDrawn="1"/>
        </p:nvSpPr>
        <p:spPr>
          <a:xfrm rot="10800000">
            <a:off x="9025786" y="1973079"/>
            <a:ext cx="2610876" cy="2572084"/>
          </a:xfrm>
          <a:prstGeom prst="rect">
            <a:avLst/>
          </a:prstGeom>
          <a:gradFill>
            <a:gsLst>
              <a:gs pos="0">
                <a:schemeClr val="bg1">
                  <a:alpha val="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1" name="Группа 10"/>
          <p:cNvGrpSpPr/>
          <p:nvPr userDrawn="1"/>
        </p:nvGrpSpPr>
        <p:grpSpPr>
          <a:xfrm>
            <a:off x="655638" y="3301364"/>
            <a:ext cx="256816" cy="256816"/>
            <a:chOff x="916890" y="4273030"/>
            <a:chExt cx="256816" cy="256816"/>
          </a:xfrm>
        </p:grpSpPr>
        <p:sp>
          <p:nvSpPr>
            <p:cNvPr id="12" name="Овал 11"/>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 name="Группа 17"/>
          <p:cNvGrpSpPr/>
          <p:nvPr userDrawn="1"/>
        </p:nvGrpSpPr>
        <p:grpSpPr>
          <a:xfrm>
            <a:off x="2026589" y="2765899"/>
            <a:ext cx="256816" cy="256816"/>
            <a:chOff x="916890" y="4273030"/>
            <a:chExt cx="256816" cy="256816"/>
          </a:xfrm>
        </p:grpSpPr>
        <p:sp>
          <p:nvSpPr>
            <p:cNvPr id="19" name="Овал 18"/>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 name="Группа 20"/>
          <p:cNvGrpSpPr/>
          <p:nvPr userDrawn="1"/>
        </p:nvGrpSpPr>
        <p:grpSpPr>
          <a:xfrm>
            <a:off x="3397540" y="2427828"/>
            <a:ext cx="256816" cy="256816"/>
            <a:chOff x="916890" y="4273030"/>
            <a:chExt cx="256816" cy="256816"/>
          </a:xfrm>
        </p:grpSpPr>
        <p:sp>
          <p:nvSpPr>
            <p:cNvPr id="22" name="Овал 21"/>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4" name="Группа 23"/>
          <p:cNvGrpSpPr/>
          <p:nvPr userDrawn="1"/>
        </p:nvGrpSpPr>
        <p:grpSpPr>
          <a:xfrm>
            <a:off x="4777419" y="2619225"/>
            <a:ext cx="256816" cy="256816"/>
            <a:chOff x="916890" y="4273030"/>
            <a:chExt cx="256816" cy="256816"/>
          </a:xfrm>
        </p:grpSpPr>
        <p:sp>
          <p:nvSpPr>
            <p:cNvPr id="25" name="Овал 24"/>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p:cNvGrpSpPr/>
          <p:nvPr userDrawn="1"/>
        </p:nvGrpSpPr>
        <p:grpSpPr>
          <a:xfrm>
            <a:off x="6139442" y="3439998"/>
            <a:ext cx="256816" cy="256816"/>
            <a:chOff x="916890" y="4273030"/>
            <a:chExt cx="256816" cy="256816"/>
          </a:xfrm>
        </p:grpSpPr>
        <p:sp>
          <p:nvSpPr>
            <p:cNvPr id="28" name="Овал 27"/>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0" name="Группа 29"/>
          <p:cNvGrpSpPr/>
          <p:nvPr userDrawn="1"/>
        </p:nvGrpSpPr>
        <p:grpSpPr>
          <a:xfrm>
            <a:off x="7510393" y="3935198"/>
            <a:ext cx="256816" cy="256816"/>
            <a:chOff x="916890" y="4273030"/>
            <a:chExt cx="256816" cy="256816"/>
          </a:xfrm>
        </p:grpSpPr>
        <p:sp>
          <p:nvSpPr>
            <p:cNvPr id="31" name="Овал 30"/>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3" name="Группа 32"/>
          <p:cNvGrpSpPr/>
          <p:nvPr userDrawn="1"/>
        </p:nvGrpSpPr>
        <p:grpSpPr>
          <a:xfrm>
            <a:off x="8881344" y="3898203"/>
            <a:ext cx="256816" cy="256816"/>
            <a:chOff x="916890" y="4273030"/>
            <a:chExt cx="256816" cy="256816"/>
          </a:xfrm>
        </p:grpSpPr>
        <p:sp>
          <p:nvSpPr>
            <p:cNvPr id="34" name="Овал 33"/>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6" name="Группа 35"/>
          <p:cNvGrpSpPr/>
          <p:nvPr userDrawn="1"/>
        </p:nvGrpSpPr>
        <p:grpSpPr>
          <a:xfrm>
            <a:off x="10252295" y="3362495"/>
            <a:ext cx="256816" cy="256816"/>
            <a:chOff x="916890" y="4273030"/>
            <a:chExt cx="256816" cy="256816"/>
          </a:xfrm>
        </p:grpSpPr>
        <p:sp>
          <p:nvSpPr>
            <p:cNvPr id="37" name="Овал 36"/>
            <p:cNvSpPr/>
            <p:nvPr/>
          </p:nvSpPr>
          <p:spPr>
            <a:xfrm>
              <a:off x="916890" y="4273030"/>
              <a:ext cx="256816" cy="256816"/>
            </a:xfrm>
            <a:prstGeom prst="ellipse">
              <a:avLst/>
            </a:prstGeom>
            <a:solidFill>
              <a:schemeClr val="bg1"/>
            </a:solidFill>
            <a:ln w="25400">
              <a:solidFill>
                <a:srgbClr val="09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a:off x="967796" y="4323936"/>
              <a:ext cx="155005" cy="155005"/>
            </a:xfrm>
            <a:prstGeom prst="ellipse">
              <a:avLst/>
            </a:prstGeom>
            <a:solidFill>
              <a:srgbClr val="1190D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42" name="Прямая соединительная линия 41"/>
          <p:cNvCxnSpPr/>
          <p:nvPr userDrawn="1"/>
        </p:nvCxnSpPr>
        <p:spPr>
          <a:xfrm>
            <a:off x="784322" y="2249715"/>
            <a:ext cx="0" cy="10595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userDrawn="1"/>
        </p:nvCxnSpPr>
        <p:spPr>
          <a:xfrm>
            <a:off x="2152812" y="3018972"/>
            <a:ext cx="0" cy="1146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userDrawn="1"/>
        </p:nvCxnSpPr>
        <p:spPr>
          <a:xfrm>
            <a:off x="3521302" y="1727203"/>
            <a:ext cx="0" cy="6821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userDrawn="1"/>
        </p:nvCxnSpPr>
        <p:spPr>
          <a:xfrm>
            <a:off x="4889792" y="2873829"/>
            <a:ext cx="0" cy="1132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userDrawn="1"/>
        </p:nvCxnSpPr>
        <p:spPr>
          <a:xfrm>
            <a:off x="6258282" y="2336800"/>
            <a:ext cx="0" cy="10740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userDrawn="1"/>
        </p:nvCxnSpPr>
        <p:spPr>
          <a:xfrm>
            <a:off x="7626772" y="4207731"/>
            <a:ext cx="0" cy="9370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userDrawn="1"/>
        </p:nvCxnSpPr>
        <p:spPr>
          <a:xfrm>
            <a:off x="8995262" y="2960917"/>
            <a:ext cx="0" cy="928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userDrawn="1"/>
        </p:nvCxnSpPr>
        <p:spPr>
          <a:xfrm>
            <a:off x="10363750" y="3619311"/>
            <a:ext cx="0" cy="10688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Текст 20"/>
          <p:cNvSpPr>
            <a:spLocks noGrp="1"/>
          </p:cNvSpPr>
          <p:nvPr>
            <p:ph type="body" sz="quarter" idx="13" hasCustomPrompt="1"/>
          </p:nvPr>
        </p:nvSpPr>
        <p:spPr>
          <a:xfrm>
            <a:off x="768527" y="1052513"/>
            <a:ext cx="1983550" cy="1154189"/>
          </a:xfrm>
        </p:spPr>
        <p:txBody>
          <a:bodyPr lIns="0" tIns="0" rIns="0" bIns="0" anchor="b">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1</a:t>
            </a:r>
            <a:endParaRPr lang="ru-RU" dirty="0"/>
          </a:p>
        </p:txBody>
      </p:sp>
      <p:sp>
        <p:nvSpPr>
          <p:cNvPr id="59" name="Текст 20"/>
          <p:cNvSpPr>
            <a:spLocks noGrp="1"/>
          </p:cNvSpPr>
          <p:nvPr>
            <p:ph type="body" sz="quarter" idx="14" hasCustomPrompt="1"/>
          </p:nvPr>
        </p:nvSpPr>
        <p:spPr>
          <a:xfrm>
            <a:off x="2123260" y="4350990"/>
            <a:ext cx="1983550" cy="2210148"/>
          </a:xfrm>
        </p:spPr>
        <p:txBody>
          <a:bodyPr lIns="0" tIns="0" rIns="0" bIns="0" anchor="t">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2</a:t>
            </a:r>
            <a:endParaRPr lang="ru-RU" dirty="0"/>
          </a:p>
        </p:txBody>
      </p:sp>
      <p:sp>
        <p:nvSpPr>
          <p:cNvPr id="60" name="Текст 20"/>
          <p:cNvSpPr>
            <a:spLocks noGrp="1"/>
          </p:cNvSpPr>
          <p:nvPr>
            <p:ph type="body" sz="quarter" idx="15" hasCustomPrompt="1"/>
          </p:nvPr>
        </p:nvSpPr>
        <p:spPr>
          <a:xfrm>
            <a:off x="3521302" y="1052512"/>
            <a:ext cx="1983550" cy="623785"/>
          </a:xfrm>
        </p:spPr>
        <p:txBody>
          <a:bodyPr lIns="0" tIns="0" rIns="0" bIns="0" anchor="b">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3</a:t>
            </a:r>
            <a:endParaRPr lang="ru-RU" dirty="0"/>
          </a:p>
        </p:txBody>
      </p:sp>
      <p:sp>
        <p:nvSpPr>
          <p:cNvPr id="61" name="Текст 20"/>
          <p:cNvSpPr>
            <a:spLocks noGrp="1"/>
          </p:cNvSpPr>
          <p:nvPr>
            <p:ph type="body" sz="quarter" idx="16" hasCustomPrompt="1"/>
          </p:nvPr>
        </p:nvSpPr>
        <p:spPr>
          <a:xfrm>
            <a:off x="6227432" y="1052513"/>
            <a:ext cx="1983550" cy="1255147"/>
          </a:xfrm>
        </p:spPr>
        <p:txBody>
          <a:bodyPr lIns="0" tIns="0" rIns="0" bIns="0" anchor="b">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5</a:t>
            </a:r>
            <a:endParaRPr lang="ru-RU" dirty="0"/>
          </a:p>
        </p:txBody>
      </p:sp>
      <p:sp>
        <p:nvSpPr>
          <p:cNvPr id="62" name="Текст 20"/>
          <p:cNvSpPr>
            <a:spLocks noGrp="1"/>
          </p:cNvSpPr>
          <p:nvPr>
            <p:ph type="body" sz="quarter" idx="17" hasCustomPrompt="1"/>
          </p:nvPr>
        </p:nvSpPr>
        <p:spPr>
          <a:xfrm>
            <a:off x="8994935" y="1052513"/>
            <a:ext cx="1983550" cy="1847936"/>
          </a:xfrm>
        </p:spPr>
        <p:txBody>
          <a:bodyPr lIns="0" tIns="0" rIns="0" bIns="0" anchor="b">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7</a:t>
            </a:r>
            <a:endParaRPr lang="ru-RU" dirty="0"/>
          </a:p>
        </p:txBody>
      </p:sp>
      <p:sp>
        <p:nvSpPr>
          <p:cNvPr id="65" name="Текст 20"/>
          <p:cNvSpPr>
            <a:spLocks noGrp="1"/>
          </p:cNvSpPr>
          <p:nvPr>
            <p:ph type="body" sz="quarter" idx="18" hasCustomPrompt="1"/>
          </p:nvPr>
        </p:nvSpPr>
        <p:spPr>
          <a:xfrm>
            <a:off x="4854103" y="4154279"/>
            <a:ext cx="1983550" cy="2406859"/>
          </a:xfrm>
        </p:spPr>
        <p:txBody>
          <a:bodyPr lIns="0" tIns="0" rIns="0" bIns="0" anchor="t">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4</a:t>
            </a:r>
            <a:endParaRPr lang="ru-RU" dirty="0"/>
          </a:p>
        </p:txBody>
      </p:sp>
      <p:sp>
        <p:nvSpPr>
          <p:cNvPr id="66" name="Текст 20"/>
          <p:cNvSpPr>
            <a:spLocks noGrp="1"/>
          </p:cNvSpPr>
          <p:nvPr>
            <p:ph type="body" sz="quarter" idx="19" hasCustomPrompt="1"/>
          </p:nvPr>
        </p:nvSpPr>
        <p:spPr>
          <a:xfrm>
            <a:off x="7598370" y="5264260"/>
            <a:ext cx="1983550" cy="1296877"/>
          </a:xfrm>
        </p:spPr>
        <p:txBody>
          <a:bodyPr lIns="0" tIns="0" rIns="0" bIns="0" anchor="t">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6</a:t>
            </a:r>
            <a:endParaRPr lang="ru-RU" dirty="0"/>
          </a:p>
        </p:txBody>
      </p:sp>
      <p:sp>
        <p:nvSpPr>
          <p:cNvPr id="67" name="Текст 20"/>
          <p:cNvSpPr>
            <a:spLocks noGrp="1"/>
          </p:cNvSpPr>
          <p:nvPr>
            <p:ph type="body" sz="quarter" idx="20" hasCustomPrompt="1"/>
          </p:nvPr>
        </p:nvSpPr>
        <p:spPr>
          <a:xfrm>
            <a:off x="10331224" y="4818701"/>
            <a:ext cx="1691887" cy="1691105"/>
          </a:xfrm>
        </p:spPr>
        <p:txBody>
          <a:bodyPr lIns="0" tIns="0" rIns="0" bIns="0" anchor="t">
            <a:normAutofit/>
          </a:bodyPr>
          <a:lstStyle>
            <a:lvl1pPr marL="0" indent="0">
              <a:lnSpc>
                <a:spcPct val="100000"/>
              </a:lnSpc>
              <a:buFontTx/>
              <a:buNone/>
              <a:defRPr sz="2000" b="1" i="0">
                <a:solidFill>
                  <a:schemeClr val="tx1"/>
                </a:solidFill>
                <a:latin typeface="Gilroy" pitchFamily="2" charset="0"/>
              </a:defRPr>
            </a:lvl1pPr>
          </a:lstStyle>
          <a:p>
            <a:pPr lvl="0"/>
            <a:r>
              <a:rPr lang="ru-RU" dirty="0"/>
              <a:t>Короткий пункт 8</a:t>
            </a:r>
            <a:endParaRPr lang="ru-RU"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4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59" name="Текст 20"/>
          <p:cNvSpPr>
            <a:spLocks noGrp="1"/>
          </p:cNvSpPr>
          <p:nvPr>
            <p:ph type="body" sz="quarter" idx="14" hasCustomPrompt="1"/>
          </p:nvPr>
        </p:nvSpPr>
        <p:spPr>
          <a:xfrm>
            <a:off x="584023" y="2203829"/>
            <a:ext cx="2009670" cy="860177"/>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grpSp>
        <p:nvGrpSpPr>
          <p:cNvPr id="40" name="Группа 39"/>
          <p:cNvGrpSpPr/>
          <p:nvPr userDrawn="1"/>
        </p:nvGrpSpPr>
        <p:grpSpPr>
          <a:xfrm>
            <a:off x="2373120" y="2833928"/>
            <a:ext cx="1328448" cy="1581752"/>
            <a:chOff x="2329578" y="2728686"/>
            <a:chExt cx="1328448" cy="1364343"/>
          </a:xfrm>
        </p:grpSpPr>
        <p:cxnSp>
          <p:nvCxnSpPr>
            <p:cNvPr id="41" name="Прямая соединительная линия 40"/>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userDrawn="1"/>
        </p:nvSpPr>
        <p:spPr>
          <a:xfrm>
            <a:off x="637919" y="1113885"/>
            <a:ext cx="582211" cy="1323439"/>
          </a:xfrm>
          <a:prstGeom prst="rect">
            <a:avLst/>
          </a:prstGeom>
          <a:noFill/>
        </p:spPr>
        <p:txBody>
          <a:bodyPr wrap="none" rtlCol="0">
            <a:spAutoFit/>
          </a:bodyPr>
          <a:lstStyle/>
          <a:p>
            <a:r>
              <a:rPr lang="ru-RU" sz="8000" b="1" dirty="0">
                <a:solidFill>
                  <a:srgbClr val="063081"/>
                </a:solidFill>
                <a:latin typeface="Gilroy" pitchFamily="2" charset="0"/>
              </a:rPr>
              <a:t>1</a:t>
            </a:r>
            <a:endParaRPr lang="ru-RU" sz="8000" b="1" dirty="0">
              <a:solidFill>
                <a:srgbClr val="063081"/>
              </a:solidFill>
              <a:latin typeface="Gilroy" pitchFamily="2" charset="0"/>
            </a:endParaRPr>
          </a:p>
        </p:txBody>
      </p:sp>
      <p:sp>
        <p:nvSpPr>
          <p:cNvPr id="63" name="TextBox 62"/>
          <p:cNvSpPr txBox="1"/>
          <p:nvPr userDrawn="1"/>
        </p:nvSpPr>
        <p:spPr>
          <a:xfrm>
            <a:off x="3498928" y="1113885"/>
            <a:ext cx="744114" cy="1323439"/>
          </a:xfrm>
          <a:prstGeom prst="rect">
            <a:avLst/>
          </a:prstGeom>
          <a:noFill/>
        </p:spPr>
        <p:txBody>
          <a:bodyPr wrap="none" rtlCol="0">
            <a:spAutoFit/>
          </a:bodyPr>
          <a:lstStyle/>
          <a:p>
            <a:r>
              <a:rPr lang="ru-RU" sz="8000" b="1" dirty="0">
                <a:solidFill>
                  <a:srgbClr val="063081"/>
                </a:solidFill>
                <a:latin typeface="Gilroy" pitchFamily="2" charset="0"/>
              </a:rPr>
              <a:t>3</a:t>
            </a:r>
            <a:endParaRPr lang="ru-RU" sz="8000" b="1" dirty="0">
              <a:solidFill>
                <a:srgbClr val="063081"/>
              </a:solidFill>
              <a:latin typeface="Gilroy" pitchFamily="2" charset="0"/>
            </a:endParaRPr>
          </a:p>
        </p:txBody>
      </p:sp>
      <p:sp>
        <p:nvSpPr>
          <p:cNvPr id="64" name="TextBox 63"/>
          <p:cNvSpPr txBox="1"/>
          <p:nvPr userDrawn="1"/>
        </p:nvSpPr>
        <p:spPr>
          <a:xfrm>
            <a:off x="6355308" y="1113885"/>
            <a:ext cx="747320" cy="1323439"/>
          </a:xfrm>
          <a:prstGeom prst="rect">
            <a:avLst/>
          </a:prstGeom>
          <a:noFill/>
        </p:spPr>
        <p:txBody>
          <a:bodyPr wrap="none" rtlCol="0">
            <a:spAutoFit/>
          </a:bodyPr>
          <a:lstStyle/>
          <a:p>
            <a:r>
              <a:rPr lang="ru-RU" sz="8000" b="1" dirty="0">
                <a:solidFill>
                  <a:srgbClr val="063081"/>
                </a:solidFill>
                <a:latin typeface="Gilroy" pitchFamily="2" charset="0"/>
              </a:rPr>
              <a:t>5</a:t>
            </a:r>
            <a:endParaRPr lang="ru-RU" sz="8000" b="1" dirty="0">
              <a:solidFill>
                <a:srgbClr val="063081"/>
              </a:solidFill>
              <a:latin typeface="Gilroy" pitchFamily="2" charset="0"/>
            </a:endParaRPr>
          </a:p>
        </p:txBody>
      </p:sp>
      <p:sp>
        <p:nvSpPr>
          <p:cNvPr id="68" name="TextBox 67"/>
          <p:cNvSpPr txBox="1"/>
          <p:nvPr userDrawn="1"/>
        </p:nvSpPr>
        <p:spPr>
          <a:xfrm>
            <a:off x="9240146" y="1113885"/>
            <a:ext cx="688009" cy="1323439"/>
          </a:xfrm>
          <a:prstGeom prst="rect">
            <a:avLst/>
          </a:prstGeom>
          <a:noFill/>
        </p:spPr>
        <p:txBody>
          <a:bodyPr wrap="none" rtlCol="0">
            <a:spAutoFit/>
          </a:bodyPr>
          <a:lstStyle/>
          <a:p>
            <a:r>
              <a:rPr lang="ru-RU" sz="8000" b="1" dirty="0">
                <a:solidFill>
                  <a:srgbClr val="063081"/>
                </a:solidFill>
                <a:latin typeface="Gilroy" pitchFamily="2" charset="0"/>
              </a:rPr>
              <a:t>7</a:t>
            </a:r>
            <a:endParaRPr lang="ru-RU" sz="8000" b="1" dirty="0">
              <a:solidFill>
                <a:srgbClr val="063081"/>
              </a:solidFill>
              <a:latin typeface="Gilroy" pitchFamily="2" charset="0"/>
            </a:endParaRPr>
          </a:p>
        </p:txBody>
      </p:sp>
      <p:sp>
        <p:nvSpPr>
          <p:cNvPr id="69" name="TextBox 68"/>
          <p:cNvSpPr txBox="1"/>
          <p:nvPr userDrawn="1"/>
        </p:nvSpPr>
        <p:spPr>
          <a:xfrm>
            <a:off x="2028381" y="4228932"/>
            <a:ext cx="729687" cy="1323439"/>
          </a:xfrm>
          <a:prstGeom prst="rect">
            <a:avLst/>
          </a:prstGeom>
          <a:noFill/>
          <a:ln>
            <a:noFill/>
          </a:ln>
        </p:spPr>
        <p:txBody>
          <a:bodyPr wrap="none" rtlCol="0">
            <a:spAutoFit/>
          </a:bodyPr>
          <a:lstStyle/>
          <a:p>
            <a:r>
              <a:rPr lang="ru-RU" sz="8000" b="1" dirty="0">
                <a:solidFill>
                  <a:srgbClr val="063081"/>
                </a:solidFill>
                <a:latin typeface="Gilroy" pitchFamily="2" charset="0"/>
              </a:rPr>
              <a:t>2</a:t>
            </a:r>
            <a:endParaRPr lang="ru-RU" sz="8000" b="1" dirty="0">
              <a:solidFill>
                <a:srgbClr val="063081"/>
              </a:solidFill>
              <a:latin typeface="Gilroy" pitchFamily="2" charset="0"/>
            </a:endParaRPr>
          </a:p>
        </p:txBody>
      </p:sp>
      <p:sp>
        <p:nvSpPr>
          <p:cNvPr id="70" name="TextBox 69"/>
          <p:cNvSpPr txBox="1"/>
          <p:nvPr userDrawn="1"/>
        </p:nvSpPr>
        <p:spPr>
          <a:xfrm>
            <a:off x="4928097" y="4228932"/>
            <a:ext cx="779381" cy="1323439"/>
          </a:xfrm>
          <a:prstGeom prst="rect">
            <a:avLst/>
          </a:prstGeom>
          <a:noFill/>
          <a:ln>
            <a:noFill/>
          </a:ln>
        </p:spPr>
        <p:txBody>
          <a:bodyPr wrap="none" rtlCol="0">
            <a:spAutoFit/>
          </a:bodyPr>
          <a:lstStyle/>
          <a:p>
            <a:r>
              <a:rPr lang="ru-RU" sz="8000" b="1" dirty="0">
                <a:solidFill>
                  <a:srgbClr val="063081"/>
                </a:solidFill>
                <a:latin typeface="Gilroy" pitchFamily="2" charset="0"/>
              </a:rPr>
              <a:t>4</a:t>
            </a:r>
            <a:endParaRPr lang="ru-RU" sz="8000" b="1" dirty="0">
              <a:solidFill>
                <a:srgbClr val="063081"/>
              </a:solidFill>
              <a:latin typeface="Gilroy" pitchFamily="2" charset="0"/>
            </a:endParaRPr>
          </a:p>
        </p:txBody>
      </p:sp>
      <p:sp>
        <p:nvSpPr>
          <p:cNvPr id="71" name="TextBox 70"/>
          <p:cNvSpPr txBox="1"/>
          <p:nvPr userDrawn="1"/>
        </p:nvSpPr>
        <p:spPr>
          <a:xfrm>
            <a:off x="7826377" y="4228932"/>
            <a:ext cx="752129" cy="1323439"/>
          </a:xfrm>
          <a:prstGeom prst="rect">
            <a:avLst/>
          </a:prstGeom>
          <a:noFill/>
          <a:ln>
            <a:noFill/>
          </a:ln>
        </p:spPr>
        <p:txBody>
          <a:bodyPr wrap="none" rtlCol="0">
            <a:spAutoFit/>
          </a:bodyPr>
          <a:lstStyle/>
          <a:p>
            <a:r>
              <a:rPr lang="ru-RU" sz="8000" b="1" dirty="0">
                <a:solidFill>
                  <a:srgbClr val="063081"/>
                </a:solidFill>
                <a:latin typeface="Gilroy" pitchFamily="2" charset="0"/>
              </a:rPr>
              <a:t>6</a:t>
            </a:r>
            <a:endParaRPr lang="ru-RU" sz="8000" b="1" dirty="0">
              <a:solidFill>
                <a:srgbClr val="063081"/>
              </a:solidFill>
              <a:latin typeface="Gilroy" pitchFamily="2" charset="0"/>
            </a:endParaRPr>
          </a:p>
        </p:txBody>
      </p:sp>
      <p:sp>
        <p:nvSpPr>
          <p:cNvPr id="72" name="Скругленный прямоугольник 71"/>
          <p:cNvSpPr/>
          <p:nvPr userDrawn="1"/>
        </p:nvSpPr>
        <p:spPr>
          <a:xfrm>
            <a:off x="493900" y="1232662"/>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3378738" y="1232662"/>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Скругленный прямоугольник 73"/>
          <p:cNvSpPr/>
          <p:nvPr userDrawn="1"/>
        </p:nvSpPr>
        <p:spPr>
          <a:xfrm>
            <a:off x="6263576" y="1232662"/>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Скругленный прямоугольник 74"/>
          <p:cNvSpPr/>
          <p:nvPr userDrawn="1"/>
        </p:nvSpPr>
        <p:spPr>
          <a:xfrm>
            <a:off x="9148414" y="1232662"/>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Скругленный прямоугольник 75"/>
          <p:cNvSpPr/>
          <p:nvPr userDrawn="1"/>
        </p:nvSpPr>
        <p:spPr>
          <a:xfrm>
            <a:off x="1937859" y="4209364"/>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Скругленный прямоугольник 76"/>
          <p:cNvSpPr/>
          <p:nvPr userDrawn="1"/>
        </p:nvSpPr>
        <p:spPr>
          <a:xfrm>
            <a:off x="4826466" y="4209364"/>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Скругленный прямоугольник 77"/>
          <p:cNvSpPr/>
          <p:nvPr userDrawn="1"/>
        </p:nvSpPr>
        <p:spPr>
          <a:xfrm>
            <a:off x="7715073" y="4209364"/>
            <a:ext cx="2173026" cy="1821500"/>
          </a:xfrm>
          <a:prstGeom prst="roundRect">
            <a:avLst/>
          </a:prstGeom>
          <a:noFill/>
          <a:ln w="25400">
            <a:solidFill>
              <a:srgbClr val="063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3475500" y="2203829"/>
            <a:ext cx="2009670" cy="860177"/>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sp>
        <p:nvSpPr>
          <p:cNvPr id="80" name="Текст 20"/>
          <p:cNvSpPr>
            <a:spLocks noGrp="1"/>
          </p:cNvSpPr>
          <p:nvPr>
            <p:ph type="body" sz="quarter" idx="16" hasCustomPrompt="1"/>
          </p:nvPr>
        </p:nvSpPr>
        <p:spPr>
          <a:xfrm>
            <a:off x="6360712" y="2203829"/>
            <a:ext cx="2009670" cy="860177"/>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sp>
        <p:nvSpPr>
          <p:cNvPr id="81" name="Текст 20"/>
          <p:cNvSpPr>
            <a:spLocks noGrp="1"/>
          </p:cNvSpPr>
          <p:nvPr>
            <p:ph type="body" sz="quarter" idx="17" hasCustomPrompt="1"/>
          </p:nvPr>
        </p:nvSpPr>
        <p:spPr>
          <a:xfrm>
            <a:off x="9233748" y="2203829"/>
            <a:ext cx="2009670" cy="860177"/>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sp>
        <p:nvSpPr>
          <p:cNvPr id="82" name="Текст 20"/>
          <p:cNvSpPr>
            <a:spLocks noGrp="1"/>
          </p:cNvSpPr>
          <p:nvPr>
            <p:ph type="body" sz="quarter" idx="18" hasCustomPrompt="1"/>
          </p:nvPr>
        </p:nvSpPr>
        <p:spPr>
          <a:xfrm>
            <a:off x="2003652" y="5311393"/>
            <a:ext cx="2009670" cy="739039"/>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sp>
        <p:nvSpPr>
          <p:cNvPr id="83" name="Текст 20"/>
          <p:cNvSpPr>
            <a:spLocks noGrp="1"/>
          </p:cNvSpPr>
          <p:nvPr>
            <p:ph type="body" sz="quarter" idx="19" hasCustomPrompt="1"/>
          </p:nvPr>
        </p:nvSpPr>
        <p:spPr>
          <a:xfrm>
            <a:off x="4919844" y="5311393"/>
            <a:ext cx="2009670" cy="739039"/>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sp>
        <p:nvSpPr>
          <p:cNvPr id="84" name="Текст 20"/>
          <p:cNvSpPr>
            <a:spLocks noGrp="1"/>
          </p:cNvSpPr>
          <p:nvPr>
            <p:ph type="body" sz="quarter" idx="20" hasCustomPrompt="1"/>
          </p:nvPr>
        </p:nvSpPr>
        <p:spPr>
          <a:xfrm>
            <a:off x="7793379" y="5311393"/>
            <a:ext cx="2009670" cy="739039"/>
          </a:xfrm>
        </p:spPr>
        <p:txBody>
          <a:bodyPr lIns="0" tIns="0" rIns="0" bIns="0" anchor="t">
            <a:normAutofit/>
          </a:bodyPr>
          <a:lstStyle>
            <a:lvl1pPr marL="0" indent="0">
              <a:lnSpc>
                <a:spcPct val="100000"/>
              </a:lnSpc>
              <a:buFontTx/>
              <a:buNone/>
              <a:defRPr sz="1400" b="0" i="0">
                <a:solidFill>
                  <a:srgbClr val="063081"/>
                </a:solidFill>
                <a:latin typeface="Gilroy" pitchFamily="2" charset="0"/>
              </a:defRPr>
            </a:lvl1pPr>
          </a:lstStyle>
          <a:p>
            <a:pPr lvl="0"/>
            <a:r>
              <a:rPr lang="ru-RU" dirty="0"/>
              <a:t>Короткое описание пункта</a:t>
            </a:r>
            <a:endParaRPr lang="ru-RU" dirty="0"/>
          </a:p>
        </p:txBody>
      </p:sp>
      <p:grpSp>
        <p:nvGrpSpPr>
          <p:cNvPr id="85" name="Группа 84"/>
          <p:cNvGrpSpPr/>
          <p:nvPr userDrawn="1"/>
        </p:nvGrpSpPr>
        <p:grpSpPr>
          <a:xfrm>
            <a:off x="5227530" y="2833928"/>
            <a:ext cx="1328448" cy="1581752"/>
            <a:chOff x="2329578" y="2728686"/>
            <a:chExt cx="1328448" cy="1364343"/>
          </a:xfrm>
        </p:grpSpPr>
        <p:cxnSp>
          <p:nvCxnSpPr>
            <p:cNvPr id="86" name="Прямая соединительная линия 85"/>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88" name="Группа 87"/>
          <p:cNvGrpSpPr/>
          <p:nvPr userDrawn="1"/>
        </p:nvGrpSpPr>
        <p:grpSpPr>
          <a:xfrm>
            <a:off x="8119012" y="2833928"/>
            <a:ext cx="1328448" cy="1581752"/>
            <a:chOff x="2329578" y="2728686"/>
            <a:chExt cx="1328448" cy="1364343"/>
          </a:xfrm>
        </p:grpSpPr>
        <p:cxnSp>
          <p:nvCxnSpPr>
            <p:cNvPr id="89" name="Прямая соединительная линия 88"/>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5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59" name="Текст 20"/>
          <p:cNvSpPr>
            <a:spLocks noGrp="1"/>
          </p:cNvSpPr>
          <p:nvPr>
            <p:ph type="body" sz="quarter" idx="14" hasCustomPrompt="1"/>
          </p:nvPr>
        </p:nvSpPr>
        <p:spPr>
          <a:xfrm>
            <a:off x="704537" y="1839501"/>
            <a:ext cx="1844185"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grpSp>
        <p:nvGrpSpPr>
          <p:cNvPr id="40" name="Группа 39"/>
          <p:cNvGrpSpPr/>
          <p:nvPr userDrawn="1"/>
        </p:nvGrpSpPr>
        <p:grpSpPr>
          <a:xfrm>
            <a:off x="2373120" y="2833928"/>
            <a:ext cx="1328448" cy="1581752"/>
            <a:chOff x="2329578" y="2728686"/>
            <a:chExt cx="1328448" cy="1364343"/>
          </a:xfrm>
        </p:grpSpPr>
        <p:cxnSp>
          <p:nvCxnSpPr>
            <p:cNvPr id="41" name="Прямая соединительная линия 40"/>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userDrawn="1"/>
        </p:nvSpPr>
        <p:spPr>
          <a:xfrm>
            <a:off x="637919" y="1233805"/>
            <a:ext cx="362600" cy="646331"/>
          </a:xfrm>
          <a:prstGeom prst="rect">
            <a:avLst/>
          </a:prstGeom>
          <a:noFill/>
        </p:spPr>
        <p:txBody>
          <a:bodyPr wrap="none" rtlCol="0">
            <a:spAutoFit/>
          </a:bodyPr>
          <a:lstStyle/>
          <a:p>
            <a:r>
              <a:rPr lang="ru-RU" sz="3600" b="1" dirty="0">
                <a:solidFill>
                  <a:srgbClr val="EB006B"/>
                </a:solidFill>
                <a:latin typeface="Gilroy" pitchFamily="2" charset="0"/>
              </a:rPr>
              <a:t>1</a:t>
            </a:r>
            <a:endParaRPr lang="ru-RU" sz="3600" b="1" dirty="0">
              <a:solidFill>
                <a:srgbClr val="EB006B"/>
              </a:solidFill>
              <a:latin typeface="Gilroy" pitchFamily="2" charset="0"/>
            </a:endParaRPr>
          </a:p>
        </p:txBody>
      </p:sp>
      <p:sp>
        <p:nvSpPr>
          <p:cNvPr id="63" name="TextBox 62"/>
          <p:cNvSpPr txBox="1"/>
          <p:nvPr userDrawn="1"/>
        </p:nvSpPr>
        <p:spPr>
          <a:xfrm>
            <a:off x="3498928" y="1233805"/>
            <a:ext cx="436338" cy="646331"/>
          </a:xfrm>
          <a:prstGeom prst="rect">
            <a:avLst/>
          </a:prstGeom>
          <a:noFill/>
        </p:spPr>
        <p:txBody>
          <a:bodyPr wrap="none" rtlCol="0">
            <a:spAutoFit/>
          </a:bodyPr>
          <a:lstStyle/>
          <a:p>
            <a:r>
              <a:rPr lang="ru-RU" sz="3600" b="1" dirty="0">
                <a:solidFill>
                  <a:srgbClr val="EB006B"/>
                </a:solidFill>
                <a:latin typeface="Gilroy" pitchFamily="2" charset="0"/>
              </a:rPr>
              <a:t>3</a:t>
            </a:r>
            <a:endParaRPr lang="ru-RU" sz="3600" b="1" dirty="0">
              <a:solidFill>
                <a:srgbClr val="EB006B"/>
              </a:solidFill>
              <a:latin typeface="Gilroy" pitchFamily="2" charset="0"/>
            </a:endParaRPr>
          </a:p>
        </p:txBody>
      </p:sp>
      <p:sp>
        <p:nvSpPr>
          <p:cNvPr id="64" name="TextBox 63"/>
          <p:cNvSpPr txBox="1"/>
          <p:nvPr userDrawn="1"/>
        </p:nvSpPr>
        <p:spPr>
          <a:xfrm>
            <a:off x="6355308" y="1233805"/>
            <a:ext cx="437940" cy="646331"/>
          </a:xfrm>
          <a:prstGeom prst="rect">
            <a:avLst/>
          </a:prstGeom>
          <a:noFill/>
        </p:spPr>
        <p:txBody>
          <a:bodyPr wrap="none" rtlCol="0">
            <a:spAutoFit/>
          </a:bodyPr>
          <a:lstStyle/>
          <a:p>
            <a:r>
              <a:rPr lang="ru-RU" sz="3600" b="1" dirty="0">
                <a:solidFill>
                  <a:srgbClr val="EB006B"/>
                </a:solidFill>
                <a:latin typeface="Gilroy" pitchFamily="2" charset="0"/>
              </a:rPr>
              <a:t>5</a:t>
            </a:r>
            <a:endParaRPr lang="ru-RU" sz="3600" b="1" dirty="0">
              <a:solidFill>
                <a:srgbClr val="EB006B"/>
              </a:solidFill>
              <a:latin typeface="Gilroy" pitchFamily="2" charset="0"/>
            </a:endParaRPr>
          </a:p>
        </p:txBody>
      </p:sp>
      <p:sp>
        <p:nvSpPr>
          <p:cNvPr id="68" name="TextBox 67"/>
          <p:cNvSpPr txBox="1"/>
          <p:nvPr userDrawn="1"/>
        </p:nvSpPr>
        <p:spPr>
          <a:xfrm>
            <a:off x="9240146" y="1233805"/>
            <a:ext cx="410690" cy="646331"/>
          </a:xfrm>
          <a:prstGeom prst="rect">
            <a:avLst/>
          </a:prstGeom>
          <a:noFill/>
        </p:spPr>
        <p:txBody>
          <a:bodyPr wrap="none" rtlCol="0">
            <a:spAutoFit/>
          </a:bodyPr>
          <a:lstStyle/>
          <a:p>
            <a:r>
              <a:rPr lang="ru-RU" sz="3600" b="1" dirty="0">
                <a:solidFill>
                  <a:srgbClr val="EB006B"/>
                </a:solidFill>
                <a:latin typeface="Gilroy" pitchFamily="2" charset="0"/>
              </a:rPr>
              <a:t>7</a:t>
            </a:r>
            <a:endParaRPr lang="ru-RU" sz="3600" b="1" dirty="0">
              <a:solidFill>
                <a:srgbClr val="EB006B"/>
              </a:solidFill>
              <a:latin typeface="Gilroy" pitchFamily="2" charset="0"/>
            </a:endParaRPr>
          </a:p>
        </p:txBody>
      </p:sp>
      <p:sp>
        <p:nvSpPr>
          <p:cNvPr id="69" name="TextBox 68"/>
          <p:cNvSpPr txBox="1"/>
          <p:nvPr userDrawn="1"/>
        </p:nvSpPr>
        <p:spPr>
          <a:xfrm>
            <a:off x="2028381" y="4363842"/>
            <a:ext cx="429926" cy="646331"/>
          </a:xfrm>
          <a:prstGeom prst="rect">
            <a:avLst/>
          </a:prstGeom>
          <a:noFill/>
          <a:ln>
            <a:noFill/>
          </a:ln>
        </p:spPr>
        <p:txBody>
          <a:bodyPr wrap="none" rtlCol="0">
            <a:spAutoFit/>
          </a:bodyPr>
          <a:lstStyle/>
          <a:p>
            <a:r>
              <a:rPr lang="ru-RU" sz="3600" b="1" dirty="0">
                <a:solidFill>
                  <a:srgbClr val="EB006B"/>
                </a:solidFill>
                <a:latin typeface="Gilroy" pitchFamily="2" charset="0"/>
              </a:rPr>
              <a:t>2</a:t>
            </a:r>
            <a:endParaRPr lang="ru-RU" sz="3600" b="1" dirty="0">
              <a:solidFill>
                <a:srgbClr val="EB006B"/>
              </a:solidFill>
              <a:latin typeface="Gilroy" pitchFamily="2" charset="0"/>
            </a:endParaRPr>
          </a:p>
        </p:txBody>
      </p:sp>
      <p:sp>
        <p:nvSpPr>
          <p:cNvPr id="70" name="TextBox 69"/>
          <p:cNvSpPr txBox="1"/>
          <p:nvPr userDrawn="1"/>
        </p:nvSpPr>
        <p:spPr>
          <a:xfrm>
            <a:off x="4928097" y="4363842"/>
            <a:ext cx="452368" cy="646331"/>
          </a:xfrm>
          <a:prstGeom prst="rect">
            <a:avLst/>
          </a:prstGeom>
          <a:noFill/>
          <a:ln>
            <a:noFill/>
          </a:ln>
        </p:spPr>
        <p:txBody>
          <a:bodyPr wrap="none" rtlCol="0">
            <a:spAutoFit/>
          </a:bodyPr>
          <a:lstStyle/>
          <a:p>
            <a:r>
              <a:rPr lang="ru-RU" sz="3600" b="1" dirty="0">
                <a:solidFill>
                  <a:srgbClr val="EB006B"/>
                </a:solidFill>
                <a:latin typeface="Gilroy" pitchFamily="2" charset="0"/>
              </a:rPr>
              <a:t>4</a:t>
            </a:r>
            <a:endParaRPr lang="ru-RU" sz="3600" b="1" dirty="0">
              <a:solidFill>
                <a:srgbClr val="EB006B"/>
              </a:solidFill>
              <a:latin typeface="Gilroy" pitchFamily="2" charset="0"/>
            </a:endParaRPr>
          </a:p>
        </p:txBody>
      </p:sp>
      <p:sp>
        <p:nvSpPr>
          <p:cNvPr id="71" name="TextBox 70"/>
          <p:cNvSpPr txBox="1"/>
          <p:nvPr userDrawn="1"/>
        </p:nvSpPr>
        <p:spPr>
          <a:xfrm>
            <a:off x="7826377" y="4363842"/>
            <a:ext cx="439544" cy="646331"/>
          </a:xfrm>
          <a:prstGeom prst="rect">
            <a:avLst/>
          </a:prstGeom>
          <a:noFill/>
          <a:ln>
            <a:noFill/>
          </a:ln>
        </p:spPr>
        <p:txBody>
          <a:bodyPr wrap="none" rtlCol="0">
            <a:spAutoFit/>
          </a:bodyPr>
          <a:lstStyle/>
          <a:p>
            <a:r>
              <a:rPr lang="ru-RU" sz="3600" b="1" dirty="0">
                <a:solidFill>
                  <a:srgbClr val="EB006B"/>
                </a:solidFill>
                <a:latin typeface="Gilroy" pitchFamily="2" charset="0"/>
              </a:rPr>
              <a:t>6</a:t>
            </a:r>
            <a:endParaRPr lang="ru-RU" sz="3600" b="1" dirty="0">
              <a:solidFill>
                <a:srgbClr val="EB006B"/>
              </a:solidFill>
              <a:latin typeface="Gilroy" pitchFamily="2" charset="0"/>
            </a:endParaRPr>
          </a:p>
        </p:txBody>
      </p:sp>
      <p:sp>
        <p:nvSpPr>
          <p:cNvPr id="72" name="Скругленный прямоугольник 71"/>
          <p:cNvSpPr/>
          <p:nvPr userDrawn="1"/>
        </p:nvSpPr>
        <p:spPr>
          <a:xfrm>
            <a:off x="493900" y="1232662"/>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3378738" y="1232662"/>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Скругленный прямоугольник 73"/>
          <p:cNvSpPr/>
          <p:nvPr userDrawn="1"/>
        </p:nvSpPr>
        <p:spPr>
          <a:xfrm>
            <a:off x="6263576" y="1232662"/>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Скругленный прямоугольник 74"/>
          <p:cNvSpPr/>
          <p:nvPr userDrawn="1"/>
        </p:nvSpPr>
        <p:spPr>
          <a:xfrm>
            <a:off x="9148414" y="1232662"/>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Скругленный прямоугольник 75"/>
          <p:cNvSpPr/>
          <p:nvPr userDrawn="1"/>
        </p:nvSpPr>
        <p:spPr>
          <a:xfrm>
            <a:off x="1937859" y="4209364"/>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Скругленный прямоугольник 76"/>
          <p:cNvSpPr/>
          <p:nvPr userDrawn="1"/>
        </p:nvSpPr>
        <p:spPr>
          <a:xfrm>
            <a:off x="4826466" y="4209364"/>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Скругленный прямоугольник 77"/>
          <p:cNvSpPr/>
          <p:nvPr userDrawn="1"/>
        </p:nvSpPr>
        <p:spPr>
          <a:xfrm>
            <a:off x="7715073" y="4209364"/>
            <a:ext cx="2173026"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3596014" y="1839501"/>
            <a:ext cx="1844185"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0" name="Текст 20"/>
          <p:cNvSpPr>
            <a:spLocks noGrp="1"/>
          </p:cNvSpPr>
          <p:nvPr>
            <p:ph type="body" sz="quarter" idx="16" hasCustomPrompt="1"/>
          </p:nvPr>
        </p:nvSpPr>
        <p:spPr>
          <a:xfrm>
            <a:off x="6481226" y="1839501"/>
            <a:ext cx="1844185"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1" name="Текст 20"/>
          <p:cNvSpPr>
            <a:spLocks noGrp="1"/>
          </p:cNvSpPr>
          <p:nvPr>
            <p:ph type="body" sz="quarter" idx="17" hasCustomPrompt="1"/>
          </p:nvPr>
        </p:nvSpPr>
        <p:spPr>
          <a:xfrm>
            <a:off x="9354262" y="1839501"/>
            <a:ext cx="1844185"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2" name="Текст 20"/>
          <p:cNvSpPr>
            <a:spLocks noGrp="1"/>
          </p:cNvSpPr>
          <p:nvPr>
            <p:ph type="body" sz="quarter" idx="18" hasCustomPrompt="1"/>
          </p:nvPr>
        </p:nvSpPr>
        <p:spPr>
          <a:xfrm>
            <a:off x="2124166" y="4984725"/>
            <a:ext cx="1844185"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3" name="Текст 20"/>
          <p:cNvSpPr>
            <a:spLocks noGrp="1"/>
          </p:cNvSpPr>
          <p:nvPr>
            <p:ph type="body" sz="quarter" idx="19" hasCustomPrompt="1"/>
          </p:nvPr>
        </p:nvSpPr>
        <p:spPr>
          <a:xfrm>
            <a:off x="5040358" y="4984725"/>
            <a:ext cx="1844185"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4" name="Текст 20"/>
          <p:cNvSpPr>
            <a:spLocks noGrp="1"/>
          </p:cNvSpPr>
          <p:nvPr>
            <p:ph type="body" sz="quarter" idx="20" hasCustomPrompt="1"/>
          </p:nvPr>
        </p:nvSpPr>
        <p:spPr>
          <a:xfrm>
            <a:off x="7913893" y="4984725"/>
            <a:ext cx="1844185"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grpSp>
        <p:nvGrpSpPr>
          <p:cNvPr id="85" name="Группа 84"/>
          <p:cNvGrpSpPr/>
          <p:nvPr userDrawn="1"/>
        </p:nvGrpSpPr>
        <p:grpSpPr>
          <a:xfrm>
            <a:off x="5227530" y="2833928"/>
            <a:ext cx="1328448" cy="1581752"/>
            <a:chOff x="2329578" y="2728686"/>
            <a:chExt cx="1328448" cy="1364343"/>
          </a:xfrm>
        </p:grpSpPr>
        <p:cxnSp>
          <p:nvCxnSpPr>
            <p:cNvPr id="86" name="Прямая соединительная линия 85"/>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88" name="Группа 87"/>
          <p:cNvGrpSpPr/>
          <p:nvPr userDrawn="1"/>
        </p:nvGrpSpPr>
        <p:grpSpPr>
          <a:xfrm>
            <a:off x="8119012" y="2833928"/>
            <a:ext cx="1328448" cy="1581752"/>
            <a:chOff x="2329578" y="2728686"/>
            <a:chExt cx="1328448" cy="1364343"/>
          </a:xfrm>
        </p:grpSpPr>
        <p:cxnSp>
          <p:nvCxnSpPr>
            <p:cNvPr id="89" name="Прямая соединительная линия 88"/>
            <p:cNvCxnSpPr/>
            <p:nvPr/>
          </p:nvCxnSpPr>
          <p:spPr>
            <a:xfrm>
              <a:off x="2329578"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0" name="Прямая соединительная линия 89"/>
            <p:cNvCxnSpPr/>
            <p:nvPr/>
          </p:nvCxnSpPr>
          <p:spPr>
            <a:xfrm>
              <a:off x="3658026" y="2728686"/>
              <a:ext cx="0" cy="1364343"/>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6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59" name="Текст 20"/>
          <p:cNvSpPr>
            <a:spLocks noGrp="1"/>
          </p:cNvSpPr>
          <p:nvPr>
            <p:ph type="body" sz="quarter" idx="14" hasCustomPrompt="1"/>
          </p:nvPr>
        </p:nvSpPr>
        <p:spPr>
          <a:xfrm>
            <a:off x="704537" y="1839501"/>
            <a:ext cx="217557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57" name="TextBox 56"/>
          <p:cNvSpPr txBox="1"/>
          <p:nvPr userDrawn="1"/>
        </p:nvSpPr>
        <p:spPr>
          <a:xfrm>
            <a:off x="637919" y="1233805"/>
            <a:ext cx="362600" cy="646331"/>
          </a:xfrm>
          <a:prstGeom prst="rect">
            <a:avLst/>
          </a:prstGeom>
          <a:noFill/>
        </p:spPr>
        <p:txBody>
          <a:bodyPr wrap="none" rtlCol="0">
            <a:spAutoFit/>
          </a:bodyPr>
          <a:lstStyle/>
          <a:p>
            <a:r>
              <a:rPr lang="ru-RU" sz="3600" b="1" dirty="0">
                <a:solidFill>
                  <a:srgbClr val="EB006B"/>
                </a:solidFill>
                <a:latin typeface="Gilroy" pitchFamily="2" charset="0"/>
              </a:rPr>
              <a:t>1</a:t>
            </a:r>
            <a:endParaRPr lang="ru-RU" sz="3600" b="1" dirty="0">
              <a:solidFill>
                <a:srgbClr val="EB006B"/>
              </a:solidFill>
              <a:latin typeface="Gilroy" pitchFamily="2" charset="0"/>
            </a:endParaRPr>
          </a:p>
        </p:txBody>
      </p:sp>
      <p:sp>
        <p:nvSpPr>
          <p:cNvPr id="63" name="TextBox 62"/>
          <p:cNvSpPr txBox="1"/>
          <p:nvPr userDrawn="1"/>
        </p:nvSpPr>
        <p:spPr>
          <a:xfrm>
            <a:off x="4111404" y="1233805"/>
            <a:ext cx="436338" cy="646331"/>
          </a:xfrm>
          <a:prstGeom prst="rect">
            <a:avLst/>
          </a:prstGeom>
          <a:noFill/>
        </p:spPr>
        <p:txBody>
          <a:bodyPr wrap="none" rtlCol="0">
            <a:spAutoFit/>
          </a:bodyPr>
          <a:lstStyle/>
          <a:p>
            <a:r>
              <a:rPr lang="ru-RU" sz="3600" b="1" dirty="0">
                <a:solidFill>
                  <a:srgbClr val="EB006B"/>
                </a:solidFill>
                <a:latin typeface="Gilroy" pitchFamily="2" charset="0"/>
              </a:rPr>
              <a:t>3</a:t>
            </a:r>
            <a:endParaRPr lang="ru-RU" sz="3600" b="1" dirty="0">
              <a:solidFill>
                <a:srgbClr val="EB006B"/>
              </a:solidFill>
              <a:latin typeface="Gilroy" pitchFamily="2" charset="0"/>
            </a:endParaRPr>
          </a:p>
        </p:txBody>
      </p:sp>
      <p:sp>
        <p:nvSpPr>
          <p:cNvPr id="64" name="TextBox 63"/>
          <p:cNvSpPr txBox="1"/>
          <p:nvPr userDrawn="1"/>
        </p:nvSpPr>
        <p:spPr>
          <a:xfrm>
            <a:off x="7541989" y="1233805"/>
            <a:ext cx="437940" cy="646331"/>
          </a:xfrm>
          <a:prstGeom prst="rect">
            <a:avLst/>
          </a:prstGeom>
          <a:noFill/>
        </p:spPr>
        <p:txBody>
          <a:bodyPr wrap="none" rtlCol="0">
            <a:spAutoFit/>
          </a:bodyPr>
          <a:lstStyle/>
          <a:p>
            <a:r>
              <a:rPr lang="ru-RU" sz="3600" b="1" dirty="0">
                <a:solidFill>
                  <a:srgbClr val="EB006B"/>
                </a:solidFill>
                <a:latin typeface="Gilroy" pitchFamily="2" charset="0"/>
              </a:rPr>
              <a:t>5</a:t>
            </a:r>
            <a:endParaRPr lang="ru-RU" sz="3600" b="1" dirty="0">
              <a:solidFill>
                <a:srgbClr val="EB006B"/>
              </a:solidFill>
              <a:latin typeface="Gilroy" pitchFamily="2" charset="0"/>
            </a:endParaRPr>
          </a:p>
        </p:txBody>
      </p:sp>
      <p:sp>
        <p:nvSpPr>
          <p:cNvPr id="69" name="TextBox 68"/>
          <p:cNvSpPr txBox="1"/>
          <p:nvPr userDrawn="1"/>
        </p:nvSpPr>
        <p:spPr>
          <a:xfrm>
            <a:off x="2314989" y="4363842"/>
            <a:ext cx="429926" cy="646331"/>
          </a:xfrm>
          <a:prstGeom prst="rect">
            <a:avLst/>
          </a:prstGeom>
          <a:noFill/>
          <a:ln>
            <a:noFill/>
          </a:ln>
        </p:spPr>
        <p:txBody>
          <a:bodyPr wrap="none" rtlCol="0">
            <a:spAutoFit/>
          </a:bodyPr>
          <a:lstStyle/>
          <a:p>
            <a:r>
              <a:rPr lang="ru-RU" sz="3600" b="1" dirty="0">
                <a:solidFill>
                  <a:srgbClr val="EB006B"/>
                </a:solidFill>
                <a:latin typeface="Gilroy" pitchFamily="2" charset="0"/>
              </a:rPr>
              <a:t>2</a:t>
            </a:r>
            <a:endParaRPr lang="ru-RU" sz="3600" b="1" dirty="0">
              <a:solidFill>
                <a:srgbClr val="EB006B"/>
              </a:solidFill>
              <a:latin typeface="Gilroy" pitchFamily="2" charset="0"/>
            </a:endParaRPr>
          </a:p>
        </p:txBody>
      </p:sp>
      <p:sp>
        <p:nvSpPr>
          <p:cNvPr id="70" name="TextBox 69"/>
          <p:cNvSpPr txBox="1"/>
          <p:nvPr userDrawn="1"/>
        </p:nvSpPr>
        <p:spPr>
          <a:xfrm>
            <a:off x="5827181" y="4363842"/>
            <a:ext cx="452368" cy="646331"/>
          </a:xfrm>
          <a:prstGeom prst="rect">
            <a:avLst/>
          </a:prstGeom>
          <a:noFill/>
          <a:ln>
            <a:noFill/>
          </a:ln>
        </p:spPr>
        <p:txBody>
          <a:bodyPr wrap="none" rtlCol="0">
            <a:spAutoFit/>
          </a:bodyPr>
          <a:lstStyle/>
          <a:p>
            <a:r>
              <a:rPr lang="ru-RU" sz="3600" b="1" dirty="0">
                <a:solidFill>
                  <a:srgbClr val="EB006B"/>
                </a:solidFill>
                <a:latin typeface="Gilroy" pitchFamily="2" charset="0"/>
              </a:rPr>
              <a:t>4</a:t>
            </a:r>
            <a:endParaRPr lang="ru-RU" sz="3600" b="1" dirty="0">
              <a:solidFill>
                <a:srgbClr val="EB006B"/>
              </a:solidFill>
              <a:latin typeface="Gilroy" pitchFamily="2" charset="0"/>
            </a:endParaRPr>
          </a:p>
        </p:txBody>
      </p:sp>
      <p:sp>
        <p:nvSpPr>
          <p:cNvPr id="71" name="TextBox 70"/>
          <p:cNvSpPr txBox="1"/>
          <p:nvPr userDrawn="1"/>
        </p:nvSpPr>
        <p:spPr>
          <a:xfrm>
            <a:off x="9299666" y="4363842"/>
            <a:ext cx="439544" cy="646331"/>
          </a:xfrm>
          <a:prstGeom prst="rect">
            <a:avLst/>
          </a:prstGeom>
          <a:noFill/>
          <a:ln>
            <a:noFill/>
          </a:ln>
        </p:spPr>
        <p:txBody>
          <a:bodyPr wrap="none" rtlCol="0">
            <a:spAutoFit/>
          </a:bodyPr>
          <a:lstStyle/>
          <a:p>
            <a:r>
              <a:rPr lang="ru-RU" sz="3600" b="1" dirty="0">
                <a:solidFill>
                  <a:srgbClr val="EB006B"/>
                </a:solidFill>
                <a:latin typeface="Gilroy" pitchFamily="2" charset="0"/>
              </a:rPr>
              <a:t>6</a:t>
            </a:r>
            <a:endParaRPr lang="ru-RU" sz="3600" b="1" dirty="0">
              <a:solidFill>
                <a:srgbClr val="EB006B"/>
              </a:solidFill>
              <a:latin typeface="Gilroy" pitchFamily="2" charset="0"/>
            </a:endParaRPr>
          </a:p>
        </p:txBody>
      </p:sp>
      <p:sp>
        <p:nvSpPr>
          <p:cNvPr id="72" name="Скругленный прямоугольник 71"/>
          <p:cNvSpPr/>
          <p:nvPr userDrawn="1"/>
        </p:nvSpPr>
        <p:spPr>
          <a:xfrm>
            <a:off x="493899" y="1232662"/>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3991213" y="1232662"/>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Скругленный прямоугольник 73"/>
          <p:cNvSpPr/>
          <p:nvPr userDrawn="1"/>
        </p:nvSpPr>
        <p:spPr>
          <a:xfrm>
            <a:off x="7450256" y="1232662"/>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Скругленный прямоугольник 75"/>
          <p:cNvSpPr/>
          <p:nvPr userDrawn="1"/>
        </p:nvSpPr>
        <p:spPr>
          <a:xfrm>
            <a:off x="2224466" y="4209364"/>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Скругленный прямоугольник 76"/>
          <p:cNvSpPr/>
          <p:nvPr userDrawn="1"/>
        </p:nvSpPr>
        <p:spPr>
          <a:xfrm>
            <a:off x="5725549" y="4209364"/>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Скругленный прямоугольник 77"/>
          <p:cNvSpPr/>
          <p:nvPr userDrawn="1"/>
        </p:nvSpPr>
        <p:spPr>
          <a:xfrm>
            <a:off x="9188361" y="4209364"/>
            <a:ext cx="2563503"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4208490" y="1839501"/>
            <a:ext cx="217557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0" name="Текст 20"/>
          <p:cNvSpPr>
            <a:spLocks noGrp="1"/>
          </p:cNvSpPr>
          <p:nvPr>
            <p:ph type="body" sz="quarter" idx="16" hasCustomPrompt="1"/>
          </p:nvPr>
        </p:nvSpPr>
        <p:spPr>
          <a:xfrm>
            <a:off x="7667907" y="1839501"/>
            <a:ext cx="217557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2" name="Текст 20"/>
          <p:cNvSpPr>
            <a:spLocks noGrp="1"/>
          </p:cNvSpPr>
          <p:nvPr>
            <p:ph type="body" sz="quarter" idx="18" hasCustomPrompt="1"/>
          </p:nvPr>
        </p:nvSpPr>
        <p:spPr>
          <a:xfrm>
            <a:off x="2410774" y="4984725"/>
            <a:ext cx="217557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3" name="Текст 20"/>
          <p:cNvSpPr>
            <a:spLocks noGrp="1"/>
          </p:cNvSpPr>
          <p:nvPr>
            <p:ph type="body" sz="quarter" idx="19" hasCustomPrompt="1"/>
          </p:nvPr>
        </p:nvSpPr>
        <p:spPr>
          <a:xfrm>
            <a:off x="5939442" y="4984725"/>
            <a:ext cx="217557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4" name="Текст 20"/>
          <p:cNvSpPr>
            <a:spLocks noGrp="1"/>
          </p:cNvSpPr>
          <p:nvPr>
            <p:ph type="body" sz="quarter" idx="20" hasCustomPrompt="1"/>
          </p:nvPr>
        </p:nvSpPr>
        <p:spPr>
          <a:xfrm>
            <a:off x="9387182" y="4984725"/>
            <a:ext cx="217557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cxnSp>
        <p:nvCxnSpPr>
          <p:cNvPr id="41" name="Прямая соединительная линия 40"/>
          <p:cNvCxnSpPr/>
          <p:nvPr/>
        </p:nvCxnSpPr>
        <p:spPr>
          <a:xfrm>
            <a:off x="2687024"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4479502"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6126614"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a:off x="7957018"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a:off x="9592301"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7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59" name="Текст 20"/>
          <p:cNvSpPr>
            <a:spLocks noGrp="1"/>
          </p:cNvSpPr>
          <p:nvPr>
            <p:ph type="body" sz="quarter" idx="14" hasCustomPrompt="1"/>
          </p:nvPr>
        </p:nvSpPr>
        <p:spPr>
          <a:xfrm>
            <a:off x="704537" y="1839501"/>
            <a:ext cx="256093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57" name="TextBox 56"/>
          <p:cNvSpPr txBox="1"/>
          <p:nvPr userDrawn="1"/>
        </p:nvSpPr>
        <p:spPr>
          <a:xfrm>
            <a:off x="637918" y="1233805"/>
            <a:ext cx="426827" cy="646331"/>
          </a:xfrm>
          <a:prstGeom prst="rect">
            <a:avLst/>
          </a:prstGeom>
          <a:noFill/>
        </p:spPr>
        <p:txBody>
          <a:bodyPr wrap="square" rtlCol="0">
            <a:spAutoFit/>
          </a:bodyPr>
          <a:lstStyle/>
          <a:p>
            <a:r>
              <a:rPr lang="ru-RU" sz="3600" b="1" dirty="0">
                <a:solidFill>
                  <a:srgbClr val="EB006B"/>
                </a:solidFill>
                <a:latin typeface="Gilroy" pitchFamily="2" charset="0"/>
              </a:rPr>
              <a:t>1</a:t>
            </a:r>
            <a:endParaRPr lang="ru-RU" sz="3600" b="1" dirty="0">
              <a:solidFill>
                <a:srgbClr val="EB006B"/>
              </a:solidFill>
              <a:latin typeface="Gilroy" pitchFamily="2" charset="0"/>
            </a:endParaRPr>
          </a:p>
        </p:txBody>
      </p:sp>
      <p:sp>
        <p:nvSpPr>
          <p:cNvPr id="63" name="TextBox 62"/>
          <p:cNvSpPr txBox="1"/>
          <p:nvPr userDrawn="1"/>
        </p:nvSpPr>
        <p:spPr>
          <a:xfrm>
            <a:off x="4534783" y="1233805"/>
            <a:ext cx="513627" cy="646331"/>
          </a:xfrm>
          <a:prstGeom prst="rect">
            <a:avLst/>
          </a:prstGeom>
          <a:noFill/>
        </p:spPr>
        <p:txBody>
          <a:bodyPr wrap="square" rtlCol="0">
            <a:spAutoFit/>
          </a:bodyPr>
          <a:lstStyle/>
          <a:p>
            <a:r>
              <a:rPr lang="ru-RU" sz="3600" b="1" dirty="0">
                <a:solidFill>
                  <a:srgbClr val="EB006B"/>
                </a:solidFill>
                <a:latin typeface="Gilroy" pitchFamily="2" charset="0"/>
              </a:rPr>
              <a:t>3</a:t>
            </a:r>
            <a:endParaRPr lang="ru-RU" sz="3600" b="1" dirty="0">
              <a:solidFill>
                <a:srgbClr val="EB006B"/>
              </a:solidFill>
              <a:latin typeface="Gilroy" pitchFamily="2" charset="0"/>
            </a:endParaRPr>
          </a:p>
        </p:txBody>
      </p:sp>
      <p:sp>
        <p:nvSpPr>
          <p:cNvPr id="64" name="TextBox 63"/>
          <p:cNvSpPr txBox="1"/>
          <p:nvPr userDrawn="1"/>
        </p:nvSpPr>
        <p:spPr>
          <a:xfrm>
            <a:off x="8427020" y="1233805"/>
            <a:ext cx="515512" cy="646331"/>
          </a:xfrm>
          <a:prstGeom prst="rect">
            <a:avLst/>
          </a:prstGeom>
          <a:noFill/>
        </p:spPr>
        <p:txBody>
          <a:bodyPr wrap="square" rtlCol="0">
            <a:spAutoFit/>
          </a:bodyPr>
          <a:lstStyle/>
          <a:p>
            <a:r>
              <a:rPr lang="ru-RU" sz="3600" b="1" dirty="0">
                <a:solidFill>
                  <a:srgbClr val="EB006B"/>
                </a:solidFill>
                <a:latin typeface="Gilroy" pitchFamily="2" charset="0"/>
              </a:rPr>
              <a:t>5</a:t>
            </a:r>
            <a:endParaRPr lang="ru-RU" sz="3600" b="1" dirty="0">
              <a:solidFill>
                <a:srgbClr val="EB006B"/>
              </a:solidFill>
              <a:latin typeface="Gilroy" pitchFamily="2" charset="0"/>
            </a:endParaRPr>
          </a:p>
        </p:txBody>
      </p:sp>
      <p:sp>
        <p:nvSpPr>
          <p:cNvPr id="69" name="TextBox 68"/>
          <p:cNvSpPr txBox="1"/>
          <p:nvPr userDrawn="1"/>
        </p:nvSpPr>
        <p:spPr>
          <a:xfrm>
            <a:off x="2492412" y="4363842"/>
            <a:ext cx="506079" cy="646331"/>
          </a:xfrm>
          <a:prstGeom prst="rect">
            <a:avLst/>
          </a:prstGeom>
          <a:noFill/>
          <a:ln>
            <a:noFill/>
          </a:ln>
        </p:spPr>
        <p:txBody>
          <a:bodyPr wrap="square" rtlCol="0">
            <a:spAutoFit/>
          </a:bodyPr>
          <a:lstStyle/>
          <a:p>
            <a:r>
              <a:rPr lang="ru-RU" sz="3600" b="1" dirty="0">
                <a:solidFill>
                  <a:srgbClr val="EB006B"/>
                </a:solidFill>
                <a:latin typeface="Gilroy" pitchFamily="2" charset="0"/>
              </a:rPr>
              <a:t>2</a:t>
            </a:r>
            <a:endParaRPr lang="ru-RU" sz="3600" b="1" dirty="0">
              <a:solidFill>
                <a:srgbClr val="EB006B"/>
              </a:solidFill>
              <a:latin typeface="Gilroy" pitchFamily="2" charset="0"/>
            </a:endParaRPr>
          </a:p>
        </p:txBody>
      </p:sp>
      <p:sp>
        <p:nvSpPr>
          <p:cNvPr id="70" name="TextBox 69"/>
          <p:cNvSpPr txBox="1"/>
          <p:nvPr userDrawn="1"/>
        </p:nvSpPr>
        <p:spPr>
          <a:xfrm>
            <a:off x="6536210" y="4363842"/>
            <a:ext cx="532496" cy="646331"/>
          </a:xfrm>
          <a:prstGeom prst="rect">
            <a:avLst/>
          </a:prstGeom>
          <a:noFill/>
          <a:ln>
            <a:noFill/>
          </a:ln>
        </p:spPr>
        <p:txBody>
          <a:bodyPr wrap="square" rtlCol="0">
            <a:spAutoFit/>
          </a:bodyPr>
          <a:lstStyle/>
          <a:p>
            <a:r>
              <a:rPr lang="ru-RU" sz="3600" b="1" dirty="0">
                <a:solidFill>
                  <a:srgbClr val="EB006B"/>
                </a:solidFill>
                <a:latin typeface="Gilroy" pitchFamily="2" charset="0"/>
              </a:rPr>
              <a:t>4</a:t>
            </a:r>
            <a:endParaRPr lang="ru-RU" sz="3600" b="1" dirty="0">
              <a:solidFill>
                <a:srgbClr val="EB006B"/>
              </a:solidFill>
              <a:latin typeface="Gilroy" pitchFamily="2" charset="0"/>
            </a:endParaRPr>
          </a:p>
        </p:txBody>
      </p:sp>
      <p:sp>
        <p:nvSpPr>
          <p:cNvPr id="72" name="Скругленный прямоугольник 71"/>
          <p:cNvSpPr/>
          <p:nvPr userDrawn="1"/>
        </p:nvSpPr>
        <p:spPr>
          <a:xfrm>
            <a:off x="493899" y="1232662"/>
            <a:ext cx="3017577"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4414593" y="1232662"/>
            <a:ext cx="3017577"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Скругленный прямоугольник 73"/>
          <p:cNvSpPr/>
          <p:nvPr userDrawn="1"/>
        </p:nvSpPr>
        <p:spPr>
          <a:xfrm>
            <a:off x="8335287" y="1232662"/>
            <a:ext cx="3017577"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Скругленный прямоугольник 75"/>
          <p:cNvSpPr/>
          <p:nvPr userDrawn="1"/>
        </p:nvSpPr>
        <p:spPr>
          <a:xfrm>
            <a:off x="2401890" y="4209364"/>
            <a:ext cx="3017577"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Скругленный прямоугольник 76"/>
          <p:cNvSpPr/>
          <p:nvPr userDrawn="1"/>
        </p:nvSpPr>
        <p:spPr>
          <a:xfrm>
            <a:off x="6434578" y="4209364"/>
            <a:ext cx="3017577"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4631870" y="1839501"/>
            <a:ext cx="256093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0" name="Текст 20"/>
          <p:cNvSpPr>
            <a:spLocks noGrp="1"/>
          </p:cNvSpPr>
          <p:nvPr>
            <p:ph type="body" sz="quarter" idx="16" hasCustomPrompt="1"/>
          </p:nvPr>
        </p:nvSpPr>
        <p:spPr>
          <a:xfrm>
            <a:off x="8552938" y="1839501"/>
            <a:ext cx="256093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2" name="Текст 20"/>
          <p:cNvSpPr>
            <a:spLocks noGrp="1"/>
          </p:cNvSpPr>
          <p:nvPr>
            <p:ph type="body" sz="quarter" idx="18" hasCustomPrompt="1"/>
          </p:nvPr>
        </p:nvSpPr>
        <p:spPr>
          <a:xfrm>
            <a:off x="2588198" y="4998373"/>
            <a:ext cx="256093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3" name="Текст 20"/>
          <p:cNvSpPr>
            <a:spLocks noGrp="1"/>
          </p:cNvSpPr>
          <p:nvPr>
            <p:ph type="body" sz="quarter" idx="19" hasCustomPrompt="1"/>
          </p:nvPr>
        </p:nvSpPr>
        <p:spPr>
          <a:xfrm>
            <a:off x="6648471" y="4998373"/>
            <a:ext cx="256093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cxnSp>
        <p:nvCxnSpPr>
          <p:cNvPr id="41" name="Прямая соединительная линия 40"/>
          <p:cNvCxnSpPr/>
          <p:nvPr/>
        </p:nvCxnSpPr>
        <p:spPr>
          <a:xfrm>
            <a:off x="2983258"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5048410"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6876585"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a:off x="8816172"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буллиты средние">
    <p:spTree>
      <p:nvGrpSpPr>
        <p:cNvPr id="1" name=""/>
        <p:cNvGrpSpPr/>
        <p:nvPr/>
      </p:nvGrpSpPr>
      <p:grpSpPr>
        <a:xfrm>
          <a:off x="0" y="0"/>
          <a:ext cx="0" cy="0"/>
          <a:chOff x="0" y="0"/>
          <a:chExt cx="0" cy="0"/>
        </a:xfrm>
      </p:grpSpPr>
      <p:sp>
        <p:nvSpPr>
          <p:cNvPr id="4" name="Текст 3"/>
          <p:cNvSpPr>
            <a:spLocks noGrp="1"/>
          </p:cNvSpPr>
          <p:nvPr>
            <p:ph type="body" sz="quarter" idx="22" hasCustomPrompt="1"/>
          </p:nvPr>
        </p:nvSpPr>
        <p:spPr>
          <a:xfrm>
            <a:off x="495300" y="1038414"/>
            <a:ext cx="10821988" cy="4852882"/>
          </a:xfrm>
        </p:spPr>
        <p:txBody>
          <a:bodyPr lIns="0" tIns="0" rIns="0" bIns="0">
            <a:normAutofit/>
          </a:bodyPr>
          <a:lstStyle>
            <a:lvl1pPr indent="-336550">
              <a:lnSpc>
                <a:spcPct val="100000"/>
              </a:lnSpc>
              <a:buClr>
                <a:srgbClr val="1190D2"/>
              </a:buClr>
              <a:buSzPct val="140000"/>
              <a:defRPr sz="2000" b="0" i="0">
                <a:solidFill>
                  <a:schemeClr val="tx1"/>
                </a:solidFill>
                <a:latin typeface="Gilroy" pitchFamily="2" charset="0"/>
              </a:defRPr>
            </a:lvl1pPr>
          </a:lstStyle>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marL="228600" marR="0" lvl="0" indent="-336550" algn="l" defTabSz="914400" rtl="0" eaLnBrk="1" fontAlgn="auto" latinLnBrk="0" hangingPunct="1">
              <a:lnSpc>
                <a:spcPct val="100000"/>
              </a:lnSpc>
              <a:spcBef>
                <a:spcPts val="1000"/>
              </a:spcBef>
              <a:spcAft>
                <a:spcPts val="0"/>
              </a:spcAft>
              <a:buClr>
                <a:srgbClr val="1190D2"/>
              </a:buClr>
              <a:buSzPct val="140000"/>
              <a:buFont typeface="Arial" panose="02080604020202020204" pitchFamily="34" charset="0"/>
              <a:buChar char="•"/>
              <a:defRPr/>
            </a:pPr>
            <a:r>
              <a:rPr lang="ru-RU" dirty="0"/>
              <a:t>Крупные основные буллиты в три строчки</a:t>
            </a:r>
            <a:endParaRPr lang="ru-RU" dirty="0"/>
          </a:p>
          <a:p>
            <a:pPr lvl="0"/>
            <a:endParaRPr lang="ru-RU" dirty="0"/>
          </a:p>
          <a:p>
            <a:pPr lvl="0"/>
            <a:endParaRPr lang="ru-RU" dirty="0"/>
          </a:p>
        </p:txBody>
      </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9" name="Текст 12"/>
          <p:cNvSpPr>
            <a:spLocks noGrp="1"/>
          </p:cNvSpPr>
          <p:nvPr>
            <p:ph type="body" sz="quarter" idx="18" hasCustomPrompt="1"/>
          </p:nvPr>
        </p:nvSpPr>
        <p:spPr>
          <a:xfrm>
            <a:off x="479425" y="6080927"/>
            <a:ext cx="10837863" cy="451099"/>
          </a:xfrm>
        </p:spPr>
        <p:txBody>
          <a:bodyPr lIns="0" tIns="0" rIns="0" bIns="0" anchor="b">
            <a:normAutofit/>
          </a:bodyPr>
          <a:lstStyle>
            <a:lvl1pPr marL="0" indent="0">
              <a:lnSpc>
                <a:spcPct val="100000"/>
              </a:lnSpc>
              <a:spcBef>
                <a:spcPts val="400"/>
              </a:spcBef>
              <a:buNone/>
              <a:defRPr sz="900" b="0" i="0">
                <a:solidFill>
                  <a:schemeClr val="tx1"/>
                </a:solidFill>
                <a:latin typeface="Gilroy"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80604020202020204" pitchFamily="34" charset="0"/>
              <a:buNone/>
              <a:defRPr/>
            </a:pPr>
            <a:r>
              <a:rPr lang="ru-RU" dirty="0"/>
              <a:t>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 Сноски, пометки по необходимости</a:t>
            </a:r>
            <a:endParaRPr lang="ru-RU"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8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59" name="Текст 20"/>
          <p:cNvSpPr>
            <a:spLocks noGrp="1"/>
          </p:cNvSpPr>
          <p:nvPr>
            <p:ph type="body" sz="quarter" idx="14" hasCustomPrompt="1"/>
          </p:nvPr>
        </p:nvSpPr>
        <p:spPr>
          <a:xfrm>
            <a:off x="704537" y="1839501"/>
            <a:ext cx="312186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57" name="TextBox 56"/>
          <p:cNvSpPr txBox="1"/>
          <p:nvPr userDrawn="1"/>
        </p:nvSpPr>
        <p:spPr>
          <a:xfrm>
            <a:off x="637918" y="1233805"/>
            <a:ext cx="520316" cy="646331"/>
          </a:xfrm>
          <a:prstGeom prst="rect">
            <a:avLst/>
          </a:prstGeom>
          <a:noFill/>
        </p:spPr>
        <p:txBody>
          <a:bodyPr wrap="square" rtlCol="0">
            <a:spAutoFit/>
          </a:bodyPr>
          <a:lstStyle/>
          <a:p>
            <a:r>
              <a:rPr lang="ru-RU" sz="3600" b="1" dirty="0">
                <a:solidFill>
                  <a:srgbClr val="EB006B"/>
                </a:solidFill>
                <a:latin typeface="Gilroy" pitchFamily="2" charset="0"/>
              </a:rPr>
              <a:t>1</a:t>
            </a:r>
            <a:endParaRPr lang="ru-RU" sz="3600" b="1" dirty="0">
              <a:solidFill>
                <a:srgbClr val="EB006B"/>
              </a:solidFill>
              <a:latin typeface="Gilroy" pitchFamily="2" charset="0"/>
            </a:endParaRPr>
          </a:p>
        </p:txBody>
      </p:sp>
      <p:sp>
        <p:nvSpPr>
          <p:cNvPr id="63" name="TextBox 62"/>
          <p:cNvSpPr txBox="1"/>
          <p:nvPr userDrawn="1"/>
        </p:nvSpPr>
        <p:spPr>
          <a:xfrm>
            <a:off x="5430471" y="1233805"/>
            <a:ext cx="626129" cy="646331"/>
          </a:xfrm>
          <a:prstGeom prst="rect">
            <a:avLst/>
          </a:prstGeom>
          <a:noFill/>
        </p:spPr>
        <p:txBody>
          <a:bodyPr wrap="square" rtlCol="0">
            <a:spAutoFit/>
          </a:bodyPr>
          <a:lstStyle/>
          <a:p>
            <a:r>
              <a:rPr lang="ru-RU" sz="3600" b="1" dirty="0">
                <a:solidFill>
                  <a:srgbClr val="EB006B"/>
                </a:solidFill>
                <a:latin typeface="Gilroy" pitchFamily="2" charset="0"/>
              </a:rPr>
              <a:t>3</a:t>
            </a:r>
            <a:endParaRPr lang="ru-RU" sz="3600" b="1" dirty="0">
              <a:solidFill>
                <a:srgbClr val="EB006B"/>
              </a:solidFill>
              <a:latin typeface="Gilroy" pitchFamily="2" charset="0"/>
            </a:endParaRPr>
          </a:p>
        </p:txBody>
      </p:sp>
      <p:sp>
        <p:nvSpPr>
          <p:cNvPr id="69" name="TextBox 68"/>
          <p:cNvSpPr txBox="1"/>
          <p:nvPr userDrawn="1"/>
        </p:nvSpPr>
        <p:spPr>
          <a:xfrm>
            <a:off x="3053145" y="4363842"/>
            <a:ext cx="616927" cy="646331"/>
          </a:xfrm>
          <a:prstGeom prst="rect">
            <a:avLst/>
          </a:prstGeom>
          <a:noFill/>
          <a:ln>
            <a:noFill/>
          </a:ln>
        </p:spPr>
        <p:txBody>
          <a:bodyPr wrap="square" rtlCol="0">
            <a:spAutoFit/>
          </a:bodyPr>
          <a:lstStyle/>
          <a:p>
            <a:r>
              <a:rPr lang="ru-RU" sz="3600" b="1" dirty="0">
                <a:solidFill>
                  <a:srgbClr val="EB006B"/>
                </a:solidFill>
                <a:latin typeface="Gilroy" pitchFamily="2" charset="0"/>
              </a:rPr>
              <a:t>2</a:t>
            </a:r>
            <a:endParaRPr lang="ru-RU" sz="3600" b="1" dirty="0">
              <a:solidFill>
                <a:srgbClr val="EB006B"/>
              </a:solidFill>
              <a:latin typeface="Gilroy" pitchFamily="2" charset="0"/>
            </a:endParaRPr>
          </a:p>
        </p:txBody>
      </p:sp>
      <p:sp>
        <p:nvSpPr>
          <p:cNvPr id="70" name="TextBox 69"/>
          <p:cNvSpPr txBox="1"/>
          <p:nvPr userDrawn="1"/>
        </p:nvSpPr>
        <p:spPr>
          <a:xfrm>
            <a:off x="7921491" y="4363842"/>
            <a:ext cx="649131" cy="646331"/>
          </a:xfrm>
          <a:prstGeom prst="rect">
            <a:avLst/>
          </a:prstGeom>
          <a:noFill/>
          <a:ln>
            <a:noFill/>
          </a:ln>
        </p:spPr>
        <p:txBody>
          <a:bodyPr wrap="square" rtlCol="0">
            <a:spAutoFit/>
          </a:bodyPr>
          <a:lstStyle/>
          <a:p>
            <a:r>
              <a:rPr lang="ru-RU" sz="3600" b="1" dirty="0">
                <a:solidFill>
                  <a:srgbClr val="EB006B"/>
                </a:solidFill>
                <a:latin typeface="Gilroy" pitchFamily="2" charset="0"/>
              </a:rPr>
              <a:t>4</a:t>
            </a:r>
            <a:endParaRPr lang="ru-RU" sz="3600" b="1" dirty="0">
              <a:solidFill>
                <a:srgbClr val="EB006B"/>
              </a:solidFill>
              <a:latin typeface="Gilroy" pitchFamily="2" charset="0"/>
            </a:endParaRPr>
          </a:p>
        </p:txBody>
      </p:sp>
      <p:sp>
        <p:nvSpPr>
          <p:cNvPr id="72" name="Скругленный прямоугольник 71"/>
          <p:cNvSpPr/>
          <p:nvPr userDrawn="1"/>
        </p:nvSpPr>
        <p:spPr>
          <a:xfrm>
            <a:off x="493899" y="1232662"/>
            <a:ext cx="3678528"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5310281" y="1232662"/>
            <a:ext cx="3678528"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Скругленный прямоугольник 75"/>
          <p:cNvSpPr/>
          <p:nvPr userDrawn="1"/>
        </p:nvSpPr>
        <p:spPr>
          <a:xfrm>
            <a:off x="2962623" y="4209364"/>
            <a:ext cx="3678528"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Скругленный прямоугольник 76"/>
          <p:cNvSpPr/>
          <p:nvPr userDrawn="1"/>
        </p:nvSpPr>
        <p:spPr>
          <a:xfrm>
            <a:off x="7819860" y="4209364"/>
            <a:ext cx="3678528"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5527558" y="1839501"/>
            <a:ext cx="3121862" cy="1224505"/>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2" name="Текст 20"/>
          <p:cNvSpPr>
            <a:spLocks noGrp="1"/>
          </p:cNvSpPr>
          <p:nvPr>
            <p:ph type="body" sz="quarter" idx="18" hasCustomPrompt="1"/>
          </p:nvPr>
        </p:nvSpPr>
        <p:spPr>
          <a:xfrm>
            <a:off x="3148931" y="4998373"/>
            <a:ext cx="312186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sp>
        <p:nvSpPr>
          <p:cNvPr id="83" name="Текст 20"/>
          <p:cNvSpPr>
            <a:spLocks noGrp="1"/>
          </p:cNvSpPr>
          <p:nvPr>
            <p:ph type="body" sz="quarter" idx="19" hasCustomPrompt="1"/>
          </p:nvPr>
        </p:nvSpPr>
        <p:spPr>
          <a:xfrm>
            <a:off x="8033753" y="4998373"/>
            <a:ext cx="3121862" cy="1052059"/>
          </a:xfrm>
        </p:spPr>
        <p:txBody>
          <a:bodyPr lIns="0" tIns="0" rIns="0" bIns="0" anchor="t">
            <a:normAutofit/>
          </a:bodyPr>
          <a:lstStyle>
            <a:lvl1pPr marL="0" indent="0">
              <a:lnSpc>
                <a:spcPct val="100000"/>
              </a:lnSpc>
              <a:buFontTx/>
              <a:buNone/>
              <a:defRPr sz="1400" b="0" i="0">
                <a:solidFill>
                  <a:schemeClr val="tx1"/>
                </a:solidFill>
                <a:latin typeface="Gilroy" pitchFamily="2" charset="0"/>
              </a:defRPr>
            </a:lvl1pPr>
          </a:lstStyle>
          <a:p>
            <a:pPr lvl="0"/>
            <a:r>
              <a:rPr lang="ru-RU" dirty="0"/>
              <a:t>Короткое описание пункта</a:t>
            </a:r>
            <a:endParaRPr lang="ru-RU" dirty="0"/>
          </a:p>
        </p:txBody>
      </p:sp>
      <p:cxnSp>
        <p:nvCxnSpPr>
          <p:cNvPr id="41" name="Прямая соединительная линия 40"/>
          <p:cNvCxnSpPr/>
          <p:nvPr/>
        </p:nvCxnSpPr>
        <p:spPr>
          <a:xfrm>
            <a:off x="3635998"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5988360"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a:off x="8445729" y="2833928"/>
            <a:ext cx="0" cy="1581752"/>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9_номер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59" name="Текст 20"/>
          <p:cNvSpPr>
            <a:spLocks noGrp="1"/>
          </p:cNvSpPr>
          <p:nvPr>
            <p:ph type="body" sz="quarter" idx="14" hasCustomPrompt="1"/>
          </p:nvPr>
        </p:nvSpPr>
        <p:spPr>
          <a:xfrm>
            <a:off x="881962" y="2934269"/>
            <a:ext cx="2348736" cy="1577233"/>
          </a:xfrm>
        </p:spPr>
        <p:txBody>
          <a:bodyPr lIns="0" tIns="0" rIns="0" bIns="0" anchor="t">
            <a:normAutofit/>
          </a:bodyPr>
          <a:lstStyle>
            <a:lvl1pPr marL="0" indent="0">
              <a:lnSpc>
                <a:spcPct val="100000"/>
              </a:lnSpc>
              <a:buFontTx/>
              <a:buNone/>
              <a:defRPr sz="1600" b="0" i="0">
                <a:solidFill>
                  <a:schemeClr val="tx1"/>
                </a:solidFill>
                <a:latin typeface="Gilroy" pitchFamily="2" charset="0"/>
              </a:defRPr>
            </a:lvl1pPr>
          </a:lstStyle>
          <a:p>
            <a:pPr lvl="0"/>
            <a:r>
              <a:rPr lang="ru-RU" dirty="0"/>
              <a:t>Короткое описание пункта</a:t>
            </a:r>
            <a:endParaRPr lang="ru-RU" dirty="0"/>
          </a:p>
        </p:txBody>
      </p:sp>
      <p:sp>
        <p:nvSpPr>
          <p:cNvPr id="57" name="TextBox 56"/>
          <p:cNvSpPr txBox="1"/>
          <p:nvPr userDrawn="1"/>
        </p:nvSpPr>
        <p:spPr>
          <a:xfrm>
            <a:off x="815343" y="2120909"/>
            <a:ext cx="404008" cy="923330"/>
          </a:xfrm>
          <a:prstGeom prst="rect">
            <a:avLst/>
          </a:prstGeom>
          <a:noFill/>
        </p:spPr>
        <p:txBody>
          <a:bodyPr wrap="square" rtlCol="0">
            <a:spAutoFit/>
          </a:bodyPr>
          <a:lstStyle/>
          <a:p>
            <a:r>
              <a:rPr lang="ru-RU" sz="5400" b="1" dirty="0">
                <a:solidFill>
                  <a:srgbClr val="EB006B"/>
                </a:solidFill>
                <a:latin typeface="Gilroy" pitchFamily="2" charset="0"/>
              </a:rPr>
              <a:t>1</a:t>
            </a:r>
            <a:endParaRPr lang="ru-RU" sz="5400" b="1" dirty="0">
              <a:solidFill>
                <a:srgbClr val="EB006B"/>
              </a:solidFill>
              <a:latin typeface="Gilroy" pitchFamily="2" charset="0"/>
            </a:endParaRPr>
          </a:p>
        </p:txBody>
      </p:sp>
      <p:sp>
        <p:nvSpPr>
          <p:cNvPr id="63" name="TextBox 62"/>
          <p:cNvSpPr txBox="1"/>
          <p:nvPr userDrawn="1"/>
        </p:nvSpPr>
        <p:spPr>
          <a:xfrm>
            <a:off x="4712208" y="2120909"/>
            <a:ext cx="486168" cy="923330"/>
          </a:xfrm>
          <a:prstGeom prst="rect">
            <a:avLst/>
          </a:prstGeom>
          <a:noFill/>
        </p:spPr>
        <p:txBody>
          <a:bodyPr wrap="square" rtlCol="0">
            <a:spAutoFit/>
          </a:bodyPr>
          <a:lstStyle/>
          <a:p>
            <a:r>
              <a:rPr lang="ru-RU" sz="5400" b="1" dirty="0">
                <a:solidFill>
                  <a:srgbClr val="EB006B"/>
                </a:solidFill>
                <a:latin typeface="Gilroy" pitchFamily="2" charset="0"/>
              </a:rPr>
              <a:t>2</a:t>
            </a:r>
            <a:endParaRPr lang="ru-RU" sz="5400" b="1" dirty="0">
              <a:solidFill>
                <a:srgbClr val="EB006B"/>
              </a:solidFill>
              <a:latin typeface="Gilroy" pitchFamily="2" charset="0"/>
            </a:endParaRPr>
          </a:p>
        </p:txBody>
      </p:sp>
      <p:sp>
        <p:nvSpPr>
          <p:cNvPr id="64" name="TextBox 63"/>
          <p:cNvSpPr txBox="1"/>
          <p:nvPr userDrawn="1"/>
        </p:nvSpPr>
        <p:spPr>
          <a:xfrm>
            <a:off x="8604444" y="2120909"/>
            <a:ext cx="487952" cy="923330"/>
          </a:xfrm>
          <a:prstGeom prst="rect">
            <a:avLst/>
          </a:prstGeom>
          <a:noFill/>
        </p:spPr>
        <p:txBody>
          <a:bodyPr wrap="square" rtlCol="0">
            <a:spAutoFit/>
          </a:bodyPr>
          <a:lstStyle/>
          <a:p>
            <a:r>
              <a:rPr lang="ru-RU" sz="5400" b="1" dirty="0">
                <a:solidFill>
                  <a:srgbClr val="EB006B"/>
                </a:solidFill>
                <a:latin typeface="Gilroy" pitchFamily="2" charset="0"/>
              </a:rPr>
              <a:t>3</a:t>
            </a:r>
            <a:endParaRPr lang="ru-RU" sz="5400" b="1" dirty="0">
              <a:solidFill>
                <a:srgbClr val="EB006B"/>
              </a:solidFill>
              <a:latin typeface="Gilroy" pitchFamily="2" charset="0"/>
            </a:endParaRPr>
          </a:p>
        </p:txBody>
      </p:sp>
      <p:sp>
        <p:nvSpPr>
          <p:cNvPr id="72" name="Скругленный прямоугольник 71"/>
          <p:cNvSpPr/>
          <p:nvPr userDrawn="1"/>
        </p:nvSpPr>
        <p:spPr>
          <a:xfrm>
            <a:off x="493899" y="2147061"/>
            <a:ext cx="3017577" cy="2364443"/>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Скругленный прямоугольник 72"/>
          <p:cNvSpPr/>
          <p:nvPr userDrawn="1"/>
        </p:nvSpPr>
        <p:spPr>
          <a:xfrm>
            <a:off x="4414593" y="2147061"/>
            <a:ext cx="3017577" cy="2364443"/>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Скругленный прямоугольник 73"/>
          <p:cNvSpPr/>
          <p:nvPr userDrawn="1"/>
        </p:nvSpPr>
        <p:spPr>
          <a:xfrm>
            <a:off x="8335287" y="2147061"/>
            <a:ext cx="3017577" cy="2364443"/>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Текст 20"/>
          <p:cNvSpPr>
            <a:spLocks noGrp="1"/>
          </p:cNvSpPr>
          <p:nvPr>
            <p:ph type="body" sz="quarter" idx="15" hasCustomPrompt="1"/>
          </p:nvPr>
        </p:nvSpPr>
        <p:spPr>
          <a:xfrm>
            <a:off x="4809295" y="2934269"/>
            <a:ext cx="2348736" cy="1577233"/>
          </a:xfrm>
        </p:spPr>
        <p:txBody>
          <a:bodyPr lIns="0" tIns="0" rIns="0" bIns="0" anchor="t">
            <a:normAutofit/>
          </a:bodyPr>
          <a:lstStyle>
            <a:lvl1pPr marL="0" indent="0">
              <a:lnSpc>
                <a:spcPct val="100000"/>
              </a:lnSpc>
              <a:buFontTx/>
              <a:buNone/>
              <a:defRPr sz="1600" b="0" i="0">
                <a:solidFill>
                  <a:schemeClr val="tx1"/>
                </a:solidFill>
                <a:latin typeface="Gilroy" pitchFamily="2" charset="0"/>
              </a:defRPr>
            </a:lvl1pPr>
          </a:lstStyle>
          <a:p>
            <a:pPr lvl="0"/>
            <a:r>
              <a:rPr lang="ru-RU" dirty="0"/>
              <a:t>Короткое описание пункта</a:t>
            </a:r>
            <a:endParaRPr lang="ru-RU" dirty="0"/>
          </a:p>
        </p:txBody>
      </p:sp>
      <p:sp>
        <p:nvSpPr>
          <p:cNvPr id="80" name="Текст 20"/>
          <p:cNvSpPr>
            <a:spLocks noGrp="1"/>
          </p:cNvSpPr>
          <p:nvPr>
            <p:ph type="body" sz="quarter" idx="16" hasCustomPrompt="1"/>
          </p:nvPr>
        </p:nvSpPr>
        <p:spPr>
          <a:xfrm>
            <a:off x="8730363" y="2934269"/>
            <a:ext cx="2348736" cy="1577233"/>
          </a:xfrm>
        </p:spPr>
        <p:txBody>
          <a:bodyPr lIns="0" tIns="0" rIns="0" bIns="0" anchor="t">
            <a:normAutofit/>
          </a:bodyPr>
          <a:lstStyle>
            <a:lvl1pPr marL="0" indent="0">
              <a:lnSpc>
                <a:spcPct val="100000"/>
              </a:lnSpc>
              <a:buFontTx/>
              <a:buNone/>
              <a:defRPr sz="1600" b="0" i="0">
                <a:solidFill>
                  <a:schemeClr val="tx1"/>
                </a:solidFill>
                <a:latin typeface="Gilroy" pitchFamily="2" charset="0"/>
              </a:defRPr>
            </a:lvl1pPr>
          </a:lstStyle>
          <a:p>
            <a:pPr lvl="0"/>
            <a:r>
              <a:rPr lang="ru-RU" dirty="0"/>
              <a:t>Короткое описание пункта</a:t>
            </a:r>
            <a:endParaRPr lang="ru-RU" dirty="0"/>
          </a:p>
        </p:txBody>
      </p:sp>
      <p:cxnSp>
        <p:nvCxnSpPr>
          <p:cNvPr id="87" name="Прямая соединительная линия 86"/>
          <p:cNvCxnSpPr/>
          <p:nvPr/>
        </p:nvCxnSpPr>
        <p:spPr>
          <a:xfrm flipH="1">
            <a:off x="7264128" y="3284304"/>
            <a:ext cx="1234218" cy="0"/>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userDrawn="1"/>
        </p:nvCxnSpPr>
        <p:spPr>
          <a:xfrm flipH="1">
            <a:off x="3333572" y="3284304"/>
            <a:ext cx="1234218" cy="0"/>
          </a:xfrm>
          <a:prstGeom prst="line">
            <a:avLst/>
          </a:prstGeom>
          <a:ln w="12700">
            <a:solidFill>
              <a:srgbClr val="063081"/>
            </a:solidFill>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0_баблы">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59" name="Текст 20"/>
          <p:cNvSpPr>
            <a:spLocks noGrp="1"/>
          </p:cNvSpPr>
          <p:nvPr>
            <p:ph type="body" sz="quarter" idx="14" hasCustomPrompt="1"/>
          </p:nvPr>
        </p:nvSpPr>
        <p:spPr>
          <a:xfrm>
            <a:off x="914400" y="1052513"/>
            <a:ext cx="9131925" cy="1356369"/>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для динамичного пункта. Возможно в несколько строк</a:t>
            </a:r>
            <a:endParaRPr lang="ru-RU" dirty="0"/>
          </a:p>
        </p:txBody>
      </p:sp>
      <p:sp>
        <p:nvSpPr>
          <p:cNvPr id="14" name="Полилиния 13"/>
          <p:cNvSpPr/>
          <p:nvPr userDrawn="1"/>
        </p:nvSpPr>
        <p:spPr>
          <a:xfrm>
            <a:off x="328605" y="1052512"/>
            <a:ext cx="10263347" cy="1492697"/>
          </a:xfrm>
          <a:custGeom>
            <a:avLst/>
            <a:gdLst>
              <a:gd name="connsiteX0" fmla="*/ 5274500 w 5533231"/>
              <a:gd name="connsiteY0" fmla="*/ 0 h 804751"/>
              <a:gd name="connsiteX1" fmla="*/ 356324 w 5533231"/>
              <a:gd name="connsiteY1" fmla="*/ 0 h 804751"/>
              <a:gd name="connsiteX2" fmla="*/ 97592 w 5533231"/>
              <a:gd name="connsiteY2" fmla="*/ 258792 h 804751"/>
              <a:gd name="connsiteX3" fmla="*/ 97592 w 5533231"/>
              <a:gd name="connsiteY3" fmla="*/ 376837 h 804751"/>
              <a:gd name="connsiteX4" fmla="*/ 96457 w 5533231"/>
              <a:gd name="connsiteY4" fmla="*/ 481262 h 804751"/>
              <a:gd name="connsiteX5" fmla="*/ 0 w 5533231"/>
              <a:gd name="connsiteY5" fmla="*/ 804752 h 804751"/>
              <a:gd name="connsiteX6" fmla="*/ 204262 w 5533231"/>
              <a:gd name="connsiteY6" fmla="*/ 682166 h 804751"/>
              <a:gd name="connsiteX7" fmla="*/ 357459 w 5533231"/>
              <a:gd name="connsiteY7" fmla="*/ 732109 h 804751"/>
              <a:gd name="connsiteX8" fmla="*/ 5274500 w 5533231"/>
              <a:gd name="connsiteY8" fmla="*/ 732109 h 804751"/>
              <a:gd name="connsiteX9" fmla="*/ 5533232 w 5533231"/>
              <a:gd name="connsiteY9" fmla="*/ 473317 h 804751"/>
              <a:gd name="connsiteX10" fmla="*/ 5533232 w 5533231"/>
              <a:gd name="connsiteY10" fmla="*/ 258792 h 804751"/>
              <a:gd name="connsiteX11" fmla="*/ 5274500 w 5533231"/>
              <a:gd name="connsiteY11" fmla="*/ 0 h 80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3231" h="804751">
                <a:moveTo>
                  <a:pt x="5274500" y="0"/>
                </a:moveTo>
                <a:lnTo>
                  <a:pt x="356324" y="0"/>
                </a:lnTo>
                <a:cubicBezTo>
                  <a:pt x="213340" y="0"/>
                  <a:pt x="97592" y="115775"/>
                  <a:pt x="97592" y="258792"/>
                </a:cubicBezTo>
                <a:lnTo>
                  <a:pt x="97592" y="376837"/>
                </a:lnTo>
                <a:lnTo>
                  <a:pt x="96457" y="481262"/>
                </a:lnTo>
                <a:cubicBezTo>
                  <a:pt x="97592" y="706002"/>
                  <a:pt x="0" y="804752"/>
                  <a:pt x="0" y="804752"/>
                </a:cubicBezTo>
                <a:cubicBezTo>
                  <a:pt x="0" y="804752"/>
                  <a:pt x="123692" y="789996"/>
                  <a:pt x="204262" y="682166"/>
                </a:cubicBezTo>
                <a:cubicBezTo>
                  <a:pt x="247384" y="713948"/>
                  <a:pt x="299584" y="732109"/>
                  <a:pt x="357459" y="732109"/>
                </a:cubicBezTo>
                <a:lnTo>
                  <a:pt x="5274500" y="732109"/>
                </a:lnTo>
                <a:cubicBezTo>
                  <a:pt x="5417483" y="732109"/>
                  <a:pt x="5533232" y="616333"/>
                  <a:pt x="5533232" y="473317"/>
                </a:cubicBezTo>
                <a:lnTo>
                  <a:pt x="5533232" y="258792"/>
                </a:lnTo>
                <a:cubicBezTo>
                  <a:pt x="5533232" y="115775"/>
                  <a:pt x="5417483" y="0"/>
                  <a:pt x="5274500" y="0"/>
                </a:cubicBezTo>
                <a:close/>
              </a:path>
            </a:pathLst>
          </a:custGeom>
          <a:noFill/>
          <a:ln w="25400" cap="flat">
            <a:solidFill>
              <a:srgbClr val="063081"/>
            </a:solidFill>
            <a:prstDash val="solid"/>
            <a:miter/>
          </a:ln>
        </p:spPr>
        <p:txBody>
          <a:bodyPr rtlCol="0" anchor="ctr"/>
          <a:lstStyle/>
          <a:p>
            <a:endParaRPr lang="ru-RU"/>
          </a:p>
        </p:txBody>
      </p:sp>
      <p:sp>
        <p:nvSpPr>
          <p:cNvPr id="41" name="Текст 20"/>
          <p:cNvSpPr>
            <a:spLocks noGrp="1"/>
          </p:cNvSpPr>
          <p:nvPr>
            <p:ph type="body" sz="quarter" idx="15" hasCustomPrompt="1"/>
          </p:nvPr>
        </p:nvSpPr>
        <p:spPr>
          <a:xfrm>
            <a:off x="1639736" y="2767463"/>
            <a:ext cx="9131925" cy="1356369"/>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для динамичного пункта. Возможно в несколько строк</a:t>
            </a:r>
            <a:endParaRPr lang="ru-RU" dirty="0"/>
          </a:p>
        </p:txBody>
      </p:sp>
      <p:sp>
        <p:nvSpPr>
          <p:cNvPr id="50" name="Полилиния 49"/>
          <p:cNvSpPr/>
          <p:nvPr userDrawn="1"/>
        </p:nvSpPr>
        <p:spPr>
          <a:xfrm>
            <a:off x="1053941" y="2767462"/>
            <a:ext cx="10263347" cy="1492697"/>
          </a:xfrm>
          <a:custGeom>
            <a:avLst/>
            <a:gdLst>
              <a:gd name="connsiteX0" fmla="*/ 5274500 w 5533231"/>
              <a:gd name="connsiteY0" fmla="*/ 0 h 804751"/>
              <a:gd name="connsiteX1" fmla="*/ 356324 w 5533231"/>
              <a:gd name="connsiteY1" fmla="*/ 0 h 804751"/>
              <a:gd name="connsiteX2" fmla="*/ 97592 w 5533231"/>
              <a:gd name="connsiteY2" fmla="*/ 258792 h 804751"/>
              <a:gd name="connsiteX3" fmla="*/ 97592 w 5533231"/>
              <a:gd name="connsiteY3" fmla="*/ 376837 h 804751"/>
              <a:gd name="connsiteX4" fmla="*/ 96457 w 5533231"/>
              <a:gd name="connsiteY4" fmla="*/ 481262 h 804751"/>
              <a:gd name="connsiteX5" fmla="*/ 0 w 5533231"/>
              <a:gd name="connsiteY5" fmla="*/ 804752 h 804751"/>
              <a:gd name="connsiteX6" fmla="*/ 204262 w 5533231"/>
              <a:gd name="connsiteY6" fmla="*/ 682166 h 804751"/>
              <a:gd name="connsiteX7" fmla="*/ 357459 w 5533231"/>
              <a:gd name="connsiteY7" fmla="*/ 732109 h 804751"/>
              <a:gd name="connsiteX8" fmla="*/ 5274500 w 5533231"/>
              <a:gd name="connsiteY8" fmla="*/ 732109 h 804751"/>
              <a:gd name="connsiteX9" fmla="*/ 5533232 w 5533231"/>
              <a:gd name="connsiteY9" fmla="*/ 473317 h 804751"/>
              <a:gd name="connsiteX10" fmla="*/ 5533232 w 5533231"/>
              <a:gd name="connsiteY10" fmla="*/ 258792 h 804751"/>
              <a:gd name="connsiteX11" fmla="*/ 5274500 w 5533231"/>
              <a:gd name="connsiteY11" fmla="*/ 0 h 80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3231" h="804751">
                <a:moveTo>
                  <a:pt x="5274500" y="0"/>
                </a:moveTo>
                <a:lnTo>
                  <a:pt x="356324" y="0"/>
                </a:lnTo>
                <a:cubicBezTo>
                  <a:pt x="213340" y="0"/>
                  <a:pt x="97592" y="115775"/>
                  <a:pt x="97592" y="258792"/>
                </a:cubicBezTo>
                <a:lnTo>
                  <a:pt x="97592" y="376837"/>
                </a:lnTo>
                <a:lnTo>
                  <a:pt x="96457" y="481262"/>
                </a:lnTo>
                <a:cubicBezTo>
                  <a:pt x="97592" y="706002"/>
                  <a:pt x="0" y="804752"/>
                  <a:pt x="0" y="804752"/>
                </a:cubicBezTo>
                <a:cubicBezTo>
                  <a:pt x="0" y="804752"/>
                  <a:pt x="123692" y="789996"/>
                  <a:pt x="204262" y="682166"/>
                </a:cubicBezTo>
                <a:cubicBezTo>
                  <a:pt x="247384" y="713948"/>
                  <a:pt x="299584" y="732109"/>
                  <a:pt x="357459" y="732109"/>
                </a:cubicBezTo>
                <a:lnTo>
                  <a:pt x="5274500" y="732109"/>
                </a:lnTo>
                <a:cubicBezTo>
                  <a:pt x="5417483" y="732109"/>
                  <a:pt x="5533232" y="616333"/>
                  <a:pt x="5533232" y="473317"/>
                </a:cubicBezTo>
                <a:lnTo>
                  <a:pt x="5533232" y="258792"/>
                </a:lnTo>
                <a:cubicBezTo>
                  <a:pt x="5533232" y="115775"/>
                  <a:pt x="5417483" y="0"/>
                  <a:pt x="5274500" y="0"/>
                </a:cubicBezTo>
                <a:close/>
              </a:path>
            </a:pathLst>
          </a:custGeom>
          <a:noFill/>
          <a:ln w="25400" cap="flat">
            <a:solidFill>
              <a:srgbClr val="063081"/>
            </a:solidFill>
            <a:prstDash val="solid"/>
            <a:miter/>
          </a:ln>
        </p:spPr>
        <p:txBody>
          <a:bodyPr rtlCol="0" anchor="ctr"/>
          <a:lstStyle/>
          <a:p>
            <a:endParaRPr lang="ru-RU"/>
          </a:p>
        </p:txBody>
      </p:sp>
      <p:sp>
        <p:nvSpPr>
          <p:cNvPr id="51" name="Текст 20"/>
          <p:cNvSpPr>
            <a:spLocks noGrp="1"/>
          </p:cNvSpPr>
          <p:nvPr>
            <p:ph type="body" sz="quarter" idx="16" hasCustomPrompt="1"/>
          </p:nvPr>
        </p:nvSpPr>
        <p:spPr>
          <a:xfrm>
            <a:off x="914400" y="4482413"/>
            <a:ext cx="9131925" cy="1356369"/>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для динамичного пункта. Возможно в несколько строк</a:t>
            </a:r>
            <a:endParaRPr lang="ru-RU" dirty="0"/>
          </a:p>
        </p:txBody>
      </p:sp>
      <p:sp>
        <p:nvSpPr>
          <p:cNvPr id="52" name="Полилиния 51"/>
          <p:cNvSpPr/>
          <p:nvPr userDrawn="1"/>
        </p:nvSpPr>
        <p:spPr>
          <a:xfrm>
            <a:off x="328605" y="4482412"/>
            <a:ext cx="10263347" cy="1492697"/>
          </a:xfrm>
          <a:custGeom>
            <a:avLst/>
            <a:gdLst>
              <a:gd name="connsiteX0" fmla="*/ 5274500 w 5533231"/>
              <a:gd name="connsiteY0" fmla="*/ 0 h 804751"/>
              <a:gd name="connsiteX1" fmla="*/ 356324 w 5533231"/>
              <a:gd name="connsiteY1" fmla="*/ 0 h 804751"/>
              <a:gd name="connsiteX2" fmla="*/ 97592 w 5533231"/>
              <a:gd name="connsiteY2" fmla="*/ 258792 h 804751"/>
              <a:gd name="connsiteX3" fmla="*/ 97592 w 5533231"/>
              <a:gd name="connsiteY3" fmla="*/ 376837 h 804751"/>
              <a:gd name="connsiteX4" fmla="*/ 96457 w 5533231"/>
              <a:gd name="connsiteY4" fmla="*/ 481262 h 804751"/>
              <a:gd name="connsiteX5" fmla="*/ 0 w 5533231"/>
              <a:gd name="connsiteY5" fmla="*/ 804752 h 804751"/>
              <a:gd name="connsiteX6" fmla="*/ 204262 w 5533231"/>
              <a:gd name="connsiteY6" fmla="*/ 682166 h 804751"/>
              <a:gd name="connsiteX7" fmla="*/ 357459 w 5533231"/>
              <a:gd name="connsiteY7" fmla="*/ 732109 h 804751"/>
              <a:gd name="connsiteX8" fmla="*/ 5274500 w 5533231"/>
              <a:gd name="connsiteY8" fmla="*/ 732109 h 804751"/>
              <a:gd name="connsiteX9" fmla="*/ 5533232 w 5533231"/>
              <a:gd name="connsiteY9" fmla="*/ 473317 h 804751"/>
              <a:gd name="connsiteX10" fmla="*/ 5533232 w 5533231"/>
              <a:gd name="connsiteY10" fmla="*/ 258792 h 804751"/>
              <a:gd name="connsiteX11" fmla="*/ 5274500 w 5533231"/>
              <a:gd name="connsiteY11" fmla="*/ 0 h 80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3231" h="804751">
                <a:moveTo>
                  <a:pt x="5274500" y="0"/>
                </a:moveTo>
                <a:lnTo>
                  <a:pt x="356324" y="0"/>
                </a:lnTo>
                <a:cubicBezTo>
                  <a:pt x="213340" y="0"/>
                  <a:pt x="97592" y="115775"/>
                  <a:pt x="97592" y="258792"/>
                </a:cubicBezTo>
                <a:lnTo>
                  <a:pt x="97592" y="376837"/>
                </a:lnTo>
                <a:lnTo>
                  <a:pt x="96457" y="481262"/>
                </a:lnTo>
                <a:cubicBezTo>
                  <a:pt x="97592" y="706002"/>
                  <a:pt x="0" y="804752"/>
                  <a:pt x="0" y="804752"/>
                </a:cubicBezTo>
                <a:cubicBezTo>
                  <a:pt x="0" y="804752"/>
                  <a:pt x="123692" y="789996"/>
                  <a:pt x="204262" y="682166"/>
                </a:cubicBezTo>
                <a:cubicBezTo>
                  <a:pt x="247384" y="713948"/>
                  <a:pt x="299584" y="732109"/>
                  <a:pt x="357459" y="732109"/>
                </a:cubicBezTo>
                <a:lnTo>
                  <a:pt x="5274500" y="732109"/>
                </a:lnTo>
                <a:cubicBezTo>
                  <a:pt x="5417483" y="732109"/>
                  <a:pt x="5533232" y="616333"/>
                  <a:pt x="5533232" y="473317"/>
                </a:cubicBezTo>
                <a:lnTo>
                  <a:pt x="5533232" y="258792"/>
                </a:lnTo>
                <a:cubicBezTo>
                  <a:pt x="5533232" y="115775"/>
                  <a:pt x="5417483" y="0"/>
                  <a:pt x="5274500" y="0"/>
                </a:cubicBezTo>
                <a:close/>
              </a:path>
            </a:pathLst>
          </a:custGeom>
          <a:noFill/>
          <a:ln w="25400" cap="flat">
            <a:solidFill>
              <a:srgbClr val="063081"/>
            </a:solidFill>
            <a:prstDash val="solid"/>
            <a:miter/>
          </a:ln>
        </p:spPr>
        <p:txBody>
          <a:bodyPr rtlCol="0" anchor="ctr"/>
          <a:lstStyle/>
          <a:p>
            <a:endParaRPr lang="ru-RU"/>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1_баблы">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7" name="Полилиния 6"/>
          <p:cNvSpPr/>
          <p:nvPr userDrawn="1"/>
        </p:nvSpPr>
        <p:spPr>
          <a:xfrm>
            <a:off x="353922" y="1052513"/>
            <a:ext cx="6198096" cy="2432085"/>
          </a:xfrm>
          <a:custGeom>
            <a:avLst/>
            <a:gdLst>
              <a:gd name="connsiteX0" fmla="*/ 3896866 w 4156732"/>
              <a:gd name="connsiteY0" fmla="*/ 0 h 1631069"/>
              <a:gd name="connsiteX1" fmla="*/ 356324 w 4156732"/>
              <a:gd name="connsiteY1" fmla="*/ 0 h 1631069"/>
              <a:gd name="connsiteX2" fmla="*/ 97592 w 4156732"/>
              <a:gd name="connsiteY2" fmla="*/ 258792 h 1631069"/>
              <a:gd name="connsiteX3" fmla="*/ 97592 w 4156732"/>
              <a:gd name="connsiteY3" fmla="*/ 1203155 h 1631069"/>
              <a:gd name="connsiteX4" fmla="*/ 96457 w 4156732"/>
              <a:gd name="connsiteY4" fmla="*/ 1307580 h 1631069"/>
              <a:gd name="connsiteX5" fmla="*/ 0 w 4156732"/>
              <a:gd name="connsiteY5" fmla="*/ 1631070 h 1631069"/>
              <a:gd name="connsiteX6" fmla="*/ 204262 w 4156732"/>
              <a:gd name="connsiteY6" fmla="*/ 1508484 h 1631069"/>
              <a:gd name="connsiteX7" fmla="*/ 357459 w 4156732"/>
              <a:gd name="connsiteY7" fmla="*/ 1558426 h 1631069"/>
              <a:gd name="connsiteX8" fmla="*/ 3898001 w 4156732"/>
              <a:gd name="connsiteY8" fmla="*/ 1558426 h 1631069"/>
              <a:gd name="connsiteX9" fmla="*/ 4156732 w 4156732"/>
              <a:gd name="connsiteY9" fmla="*/ 1299635 h 1631069"/>
              <a:gd name="connsiteX10" fmla="*/ 4156732 w 4156732"/>
              <a:gd name="connsiteY10" fmla="*/ 258792 h 1631069"/>
              <a:gd name="connsiteX11" fmla="*/ 3896866 w 4156732"/>
              <a:gd name="connsiteY11" fmla="*/ 0 h 16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6732" h="1631069">
                <a:moveTo>
                  <a:pt x="3896866" y="0"/>
                </a:moveTo>
                <a:lnTo>
                  <a:pt x="356324" y="0"/>
                </a:lnTo>
                <a:cubicBezTo>
                  <a:pt x="213340" y="0"/>
                  <a:pt x="97592" y="115775"/>
                  <a:pt x="97592" y="258792"/>
                </a:cubicBezTo>
                <a:lnTo>
                  <a:pt x="97592" y="1203155"/>
                </a:lnTo>
                <a:lnTo>
                  <a:pt x="96457" y="1307580"/>
                </a:lnTo>
                <a:cubicBezTo>
                  <a:pt x="97592" y="1532320"/>
                  <a:pt x="0" y="1631070"/>
                  <a:pt x="0" y="1631070"/>
                </a:cubicBezTo>
                <a:cubicBezTo>
                  <a:pt x="0" y="1631070"/>
                  <a:pt x="123692" y="1616314"/>
                  <a:pt x="204262" y="1508484"/>
                </a:cubicBezTo>
                <a:cubicBezTo>
                  <a:pt x="247384" y="1540266"/>
                  <a:pt x="299584" y="1558426"/>
                  <a:pt x="357459" y="1558426"/>
                </a:cubicBezTo>
                <a:lnTo>
                  <a:pt x="3898001" y="1558426"/>
                </a:lnTo>
                <a:cubicBezTo>
                  <a:pt x="4040984" y="1558426"/>
                  <a:pt x="4156732" y="1442651"/>
                  <a:pt x="4156732" y="1299635"/>
                </a:cubicBezTo>
                <a:lnTo>
                  <a:pt x="4156732" y="258792"/>
                </a:lnTo>
                <a:cubicBezTo>
                  <a:pt x="4155598" y="115775"/>
                  <a:pt x="4039849" y="0"/>
                  <a:pt x="3896866" y="0"/>
                </a:cubicBezTo>
                <a:close/>
              </a:path>
            </a:pathLst>
          </a:custGeom>
          <a:noFill/>
          <a:ln w="25400" cap="flat">
            <a:solidFill>
              <a:srgbClr val="063081"/>
            </a:solidFill>
            <a:prstDash val="solid"/>
            <a:miter/>
          </a:ln>
        </p:spPr>
        <p:txBody>
          <a:bodyPr rtlCol="0" anchor="ctr"/>
          <a:lstStyle/>
          <a:p>
            <a:endParaRPr lang="ru-RU"/>
          </a:p>
        </p:txBody>
      </p:sp>
      <p:sp>
        <p:nvSpPr>
          <p:cNvPr id="11" name="Текст 20"/>
          <p:cNvSpPr>
            <a:spLocks noGrp="1"/>
          </p:cNvSpPr>
          <p:nvPr>
            <p:ph type="body" sz="quarter" idx="17" hasCustomPrompt="1"/>
          </p:nvPr>
        </p:nvSpPr>
        <p:spPr>
          <a:xfrm>
            <a:off x="1001289" y="1075233"/>
            <a:ext cx="5098132" cy="2288002"/>
          </a:xfrm>
        </p:spPr>
        <p:txBody>
          <a:bodyPr lIns="0" tIns="0" rIns="0" bIns="0" anchor="ctr">
            <a:normAutofit/>
          </a:bodyPr>
          <a:lstStyle>
            <a:lvl1pPr marL="0" indent="0">
              <a:lnSpc>
                <a:spcPct val="100000"/>
              </a:lnSpc>
              <a:buFontTx/>
              <a:buNone/>
              <a:defRPr sz="3200" b="1" i="0">
                <a:solidFill>
                  <a:srgbClr val="C00000"/>
                </a:solidFill>
                <a:latin typeface="Gilroy" pitchFamily="2" charset="0"/>
              </a:defRPr>
            </a:lvl1pPr>
          </a:lstStyle>
          <a:p>
            <a:pPr lvl="0"/>
            <a:r>
              <a:rPr lang="ru-RU" dirty="0"/>
              <a:t>Описание пункта </a:t>
            </a:r>
            <a:r>
              <a:rPr lang="en-US" dirty="0"/>
              <a:t>1</a:t>
            </a:r>
            <a:endParaRPr lang="ru-RU" dirty="0"/>
          </a:p>
        </p:txBody>
      </p:sp>
      <p:sp>
        <p:nvSpPr>
          <p:cNvPr id="12" name="Полилиния 11"/>
          <p:cNvSpPr/>
          <p:nvPr userDrawn="1"/>
        </p:nvSpPr>
        <p:spPr>
          <a:xfrm>
            <a:off x="5119192" y="3634350"/>
            <a:ext cx="6198096" cy="2432085"/>
          </a:xfrm>
          <a:custGeom>
            <a:avLst/>
            <a:gdLst>
              <a:gd name="connsiteX0" fmla="*/ 3896866 w 4156732"/>
              <a:gd name="connsiteY0" fmla="*/ 0 h 1631069"/>
              <a:gd name="connsiteX1" fmla="*/ 356324 w 4156732"/>
              <a:gd name="connsiteY1" fmla="*/ 0 h 1631069"/>
              <a:gd name="connsiteX2" fmla="*/ 97592 w 4156732"/>
              <a:gd name="connsiteY2" fmla="*/ 258792 h 1631069"/>
              <a:gd name="connsiteX3" fmla="*/ 97592 w 4156732"/>
              <a:gd name="connsiteY3" fmla="*/ 1203155 h 1631069"/>
              <a:gd name="connsiteX4" fmla="*/ 96457 w 4156732"/>
              <a:gd name="connsiteY4" fmla="*/ 1307580 h 1631069"/>
              <a:gd name="connsiteX5" fmla="*/ 0 w 4156732"/>
              <a:gd name="connsiteY5" fmla="*/ 1631070 h 1631069"/>
              <a:gd name="connsiteX6" fmla="*/ 204262 w 4156732"/>
              <a:gd name="connsiteY6" fmla="*/ 1508484 h 1631069"/>
              <a:gd name="connsiteX7" fmla="*/ 357459 w 4156732"/>
              <a:gd name="connsiteY7" fmla="*/ 1558426 h 1631069"/>
              <a:gd name="connsiteX8" fmla="*/ 3898001 w 4156732"/>
              <a:gd name="connsiteY8" fmla="*/ 1558426 h 1631069"/>
              <a:gd name="connsiteX9" fmla="*/ 4156732 w 4156732"/>
              <a:gd name="connsiteY9" fmla="*/ 1299635 h 1631069"/>
              <a:gd name="connsiteX10" fmla="*/ 4156732 w 4156732"/>
              <a:gd name="connsiteY10" fmla="*/ 258792 h 1631069"/>
              <a:gd name="connsiteX11" fmla="*/ 3896866 w 4156732"/>
              <a:gd name="connsiteY11" fmla="*/ 0 h 16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6732" h="1631069">
                <a:moveTo>
                  <a:pt x="3896866" y="0"/>
                </a:moveTo>
                <a:lnTo>
                  <a:pt x="356324" y="0"/>
                </a:lnTo>
                <a:cubicBezTo>
                  <a:pt x="213340" y="0"/>
                  <a:pt x="97592" y="115775"/>
                  <a:pt x="97592" y="258792"/>
                </a:cubicBezTo>
                <a:lnTo>
                  <a:pt x="97592" y="1203155"/>
                </a:lnTo>
                <a:lnTo>
                  <a:pt x="96457" y="1307580"/>
                </a:lnTo>
                <a:cubicBezTo>
                  <a:pt x="97592" y="1532320"/>
                  <a:pt x="0" y="1631070"/>
                  <a:pt x="0" y="1631070"/>
                </a:cubicBezTo>
                <a:cubicBezTo>
                  <a:pt x="0" y="1631070"/>
                  <a:pt x="123692" y="1616314"/>
                  <a:pt x="204262" y="1508484"/>
                </a:cubicBezTo>
                <a:cubicBezTo>
                  <a:pt x="247384" y="1540266"/>
                  <a:pt x="299584" y="1558426"/>
                  <a:pt x="357459" y="1558426"/>
                </a:cubicBezTo>
                <a:lnTo>
                  <a:pt x="3898001" y="1558426"/>
                </a:lnTo>
                <a:cubicBezTo>
                  <a:pt x="4040984" y="1558426"/>
                  <a:pt x="4156732" y="1442651"/>
                  <a:pt x="4156732" y="1299635"/>
                </a:cubicBezTo>
                <a:lnTo>
                  <a:pt x="4156732" y="258792"/>
                </a:lnTo>
                <a:cubicBezTo>
                  <a:pt x="4155598" y="115775"/>
                  <a:pt x="4039849" y="0"/>
                  <a:pt x="3896866" y="0"/>
                </a:cubicBezTo>
                <a:close/>
              </a:path>
            </a:pathLst>
          </a:custGeom>
          <a:noFill/>
          <a:ln w="25400" cap="flat">
            <a:solidFill>
              <a:srgbClr val="063081"/>
            </a:solidFill>
            <a:prstDash val="solid"/>
            <a:miter/>
          </a:ln>
        </p:spPr>
        <p:txBody>
          <a:bodyPr rtlCol="0" anchor="ctr"/>
          <a:lstStyle/>
          <a:p>
            <a:endParaRPr lang="ru-RU"/>
          </a:p>
        </p:txBody>
      </p:sp>
      <p:sp>
        <p:nvSpPr>
          <p:cNvPr id="13" name="Текст 20"/>
          <p:cNvSpPr>
            <a:spLocks noGrp="1"/>
          </p:cNvSpPr>
          <p:nvPr>
            <p:ph type="body" sz="quarter" idx="18" hasCustomPrompt="1"/>
          </p:nvPr>
        </p:nvSpPr>
        <p:spPr>
          <a:xfrm>
            <a:off x="5766559" y="3657070"/>
            <a:ext cx="5098132" cy="2288002"/>
          </a:xfrm>
        </p:spPr>
        <p:txBody>
          <a:bodyPr lIns="0" tIns="0" rIns="0" bIns="0" anchor="ctr">
            <a:normAutofit/>
          </a:bodyPr>
          <a:lstStyle>
            <a:lvl1pPr marL="0" indent="0">
              <a:lnSpc>
                <a:spcPct val="100000"/>
              </a:lnSpc>
              <a:buFontTx/>
              <a:buNone/>
              <a:defRPr sz="3200" b="1" i="0">
                <a:solidFill>
                  <a:srgbClr val="C00000"/>
                </a:solidFill>
                <a:latin typeface="Gilroy" pitchFamily="2" charset="0"/>
              </a:defRPr>
            </a:lvl1pPr>
          </a:lstStyle>
          <a:p>
            <a:pPr lvl="0"/>
            <a:r>
              <a:rPr lang="ru-RU" dirty="0"/>
              <a:t>Описание пункта </a:t>
            </a:r>
            <a:r>
              <a:rPr lang="en-US" dirty="0"/>
              <a:t>2</a:t>
            </a:r>
            <a:endParaRPr lang="ru-RU" dirty="0"/>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2_баблы">
    <p:spTree>
      <p:nvGrpSpPr>
        <p:cNvPr id="1" name=""/>
        <p:cNvGrpSpPr/>
        <p:nvPr/>
      </p:nvGrpSpPr>
      <p:grpSpPr>
        <a:xfrm>
          <a:off x="0" y="0"/>
          <a:ext cx="0" cy="0"/>
          <a:chOff x="0" y="0"/>
          <a:chExt cx="0" cy="0"/>
        </a:xfrm>
      </p:grpSpPr>
      <p:grpSp>
        <p:nvGrpSpPr>
          <p:cNvPr id="12" name="Группа 11"/>
          <p:cNvGrpSpPr/>
          <p:nvPr userDrawn="1"/>
        </p:nvGrpSpPr>
        <p:grpSpPr>
          <a:xfrm>
            <a:off x="6049962" y="1040178"/>
            <a:ext cx="4196991" cy="1384380"/>
            <a:chOff x="5665695" y="5321437"/>
            <a:chExt cx="4196991" cy="1384380"/>
          </a:xfrm>
          <a:gradFill flip="none" rotWithShape="1">
            <a:gsLst>
              <a:gs pos="100000">
                <a:srgbClr val="E2ECFF"/>
              </a:gs>
              <a:gs pos="0">
                <a:srgbClr val="EBB5CA">
                  <a:alpha val="1000"/>
                </a:srgbClr>
              </a:gs>
            </a:gsLst>
            <a:lin ang="8100000" scaled="1"/>
            <a:tileRect/>
          </a:gradFill>
        </p:grpSpPr>
        <p:sp>
          <p:nvSpPr>
            <p:cNvPr id="13"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14" name="Скругленный прямоугольник 13"/>
            <p:cNvSpPr/>
            <p:nvPr/>
          </p:nvSpPr>
          <p:spPr>
            <a:xfrm>
              <a:off x="5755341" y="5321437"/>
              <a:ext cx="4107345" cy="13183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5" name="Группа 14"/>
          <p:cNvGrpSpPr/>
          <p:nvPr userDrawn="1"/>
        </p:nvGrpSpPr>
        <p:grpSpPr>
          <a:xfrm>
            <a:off x="374877" y="4819378"/>
            <a:ext cx="4196991" cy="1480674"/>
            <a:chOff x="5665695" y="5225143"/>
            <a:chExt cx="4196991" cy="1480674"/>
          </a:xfrm>
          <a:gradFill flip="none" rotWithShape="1">
            <a:gsLst>
              <a:gs pos="100000">
                <a:srgbClr val="E2ECFF"/>
              </a:gs>
              <a:gs pos="0">
                <a:srgbClr val="EBB5CA">
                  <a:alpha val="1000"/>
                </a:srgbClr>
              </a:gs>
            </a:gsLst>
            <a:lin ang="8100000" scaled="1"/>
            <a:tileRect/>
          </a:gradFill>
        </p:grpSpPr>
        <p:sp>
          <p:nvSpPr>
            <p:cNvPr id="16"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17" name="Скругленный прямоугольник 16"/>
            <p:cNvSpPr/>
            <p:nvPr/>
          </p:nvSpPr>
          <p:spPr>
            <a:xfrm>
              <a:off x="5755341" y="5225143"/>
              <a:ext cx="4107345" cy="141467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 name="Группа 17"/>
          <p:cNvGrpSpPr/>
          <p:nvPr userDrawn="1"/>
        </p:nvGrpSpPr>
        <p:grpSpPr>
          <a:xfrm>
            <a:off x="6049962" y="2736948"/>
            <a:ext cx="4196991" cy="1384380"/>
            <a:chOff x="5665695" y="5321437"/>
            <a:chExt cx="4196991" cy="1384380"/>
          </a:xfrm>
          <a:gradFill flip="none" rotWithShape="1">
            <a:gsLst>
              <a:gs pos="100000">
                <a:srgbClr val="E2ECFF"/>
              </a:gs>
              <a:gs pos="0">
                <a:srgbClr val="EBB5CA">
                  <a:alpha val="1000"/>
                </a:srgbClr>
              </a:gs>
            </a:gsLst>
            <a:lin ang="8100000" scaled="1"/>
            <a:tileRect/>
          </a:gradFill>
        </p:grpSpPr>
        <p:sp>
          <p:nvSpPr>
            <p:cNvPr id="19"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20" name="Скругленный прямоугольник 19"/>
            <p:cNvSpPr/>
            <p:nvPr/>
          </p:nvSpPr>
          <p:spPr>
            <a:xfrm>
              <a:off x="5755341" y="5321437"/>
              <a:ext cx="4107345" cy="13183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 name="Группа 20"/>
          <p:cNvGrpSpPr/>
          <p:nvPr userDrawn="1"/>
        </p:nvGrpSpPr>
        <p:grpSpPr>
          <a:xfrm>
            <a:off x="389391" y="1052513"/>
            <a:ext cx="5022397" cy="1647816"/>
            <a:chOff x="5665695" y="5058001"/>
            <a:chExt cx="5022397" cy="1647816"/>
          </a:xfrm>
          <a:gradFill flip="none" rotWithShape="1">
            <a:gsLst>
              <a:gs pos="100000">
                <a:srgbClr val="E2ECFF"/>
              </a:gs>
              <a:gs pos="0">
                <a:srgbClr val="EBB5CA">
                  <a:alpha val="1000"/>
                </a:srgbClr>
              </a:gs>
            </a:gsLst>
            <a:lin ang="8100000" scaled="1"/>
            <a:tileRect/>
          </a:gradFill>
        </p:grpSpPr>
        <p:sp>
          <p:nvSpPr>
            <p:cNvPr id="22"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23" name="Скругленный прямоугольник 22"/>
            <p:cNvSpPr/>
            <p:nvPr/>
          </p:nvSpPr>
          <p:spPr>
            <a:xfrm>
              <a:off x="5755341" y="5058001"/>
              <a:ext cx="4932751" cy="15818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4" name="Группа 23"/>
          <p:cNvGrpSpPr/>
          <p:nvPr userDrawn="1"/>
        </p:nvGrpSpPr>
        <p:grpSpPr>
          <a:xfrm>
            <a:off x="389391" y="2930634"/>
            <a:ext cx="5022397" cy="1647816"/>
            <a:chOff x="5665695" y="5058001"/>
            <a:chExt cx="5022397" cy="1647816"/>
          </a:xfrm>
          <a:gradFill flip="none" rotWithShape="1">
            <a:gsLst>
              <a:gs pos="100000">
                <a:srgbClr val="E2ECFF"/>
              </a:gs>
              <a:gs pos="0">
                <a:srgbClr val="EBB5CA">
                  <a:alpha val="1000"/>
                </a:srgbClr>
              </a:gs>
            </a:gsLst>
            <a:lin ang="8100000" scaled="1"/>
            <a:tileRect/>
          </a:gradFill>
        </p:grpSpPr>
        <p:sp>
          <p:nvSpPr>
            <p:cNvPr id="25"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26" name="Скругленный прямоугольник 25"/>
            <p:cNvSpPr/>
            <p:nvPr/>
          </p:nvSpPr>
          <p:spPr>
            <a:xfrm>
              <a:off x="5755341" y="5058001"/>
              <a:ext cx="4932751" cy="15818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7" name="Группа 26"/>
          <p:cNvGrpSpPr/>
          <p:nvPr userDrawn="1"/>
        </p:nvGrpSpPr>
        <p:grpSpPr>
          <a:xfrm>
            <a:off x="6049962" y="4370119"/>
            <a:ext cx="4698248" cy="1989367"/>
            <a:chOff x="5665695" y="4716450"/>
            <a:chExt cx="4698248" cy="1989367"/>
          </a:xfrm>
          <a:gradFill flip="none" rotWithShape="1">
            <a:gsLst>
              <a:gs pos="100000">
                <a:srgbClr val="E2ECFF"/>
              </a:gs>
              <a:gs pos="0">
                <a:srgbClr val="EBB5CA">
                  <a:alpha val="1000"/>
                </a:srgbClr>
              </a:gs>
            </a:gsLst>
            <a:lin ang="8100000" scaled="1"/>
            <a:tileRect/>
          </a:gradFill>
        </p:grpSpPr>
        <p:sp>
          <p:nvSpPr>
            <p:cNvPr id="28"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lstStyle/>
            <a:p>
              <a:endParaRPr lang="ru-RU"/>
            </a:p>
          </p:txBody>
        </p:sp>
        <p:sp>
          <p:nvSpPr>
            <p:cNvPr id="29" name="Скругленный прямоугольник 28"/>
            <p:cNvSpPr/>
            <p:nvPr/>
          </p:nvSpPr>
          <p:spPr>
            <a:xfrm>
              <a:off x="5755341" y="4716450"/>
              <a:ext cx="4608602" cy="192337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E66F18"/>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sp>
        <p:nvSpPr>
          <p:cNvPr id="11" name="Текст 20"/>
          <p:cNvSpPr>
            <a:spLocks noGrp="1"/>
          </p:cNvSpPr>
          <p:nvPr>
            <p:ph type="body" sz="quarter" idx="17" hasCustomPrompt="1"/>
          </p:nvPr>
        </p:nvSpPr>
        <p:spPr>
          <a:xfrm>
            <a:off x="798287" y="1075985"/>
            <a:ext cx="4401241" cy="1547726"/>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1</a:t>
            </a:r>
            <a:endParaRPr lang="ru-RU" dirty="0"/>
          </a:p>
        </p:txBody>
      </p:sp>
      <p:sp>
        <p:nvSpPr>
          <p:cNvPr id="32" name="Текст 20"/>
          <p:cNvSpPr>
            <a:spLocks noGrp="1"/>
          </p:cNvSpPr>
          <p:nvPr>
            <p:ph type="body" sz="quarter" idx="18" hasCustomPrompt="1"/>
          </p:nvPr>
        </p:nvSpPr>
        <p:spPr>
          <a:xfrm>
            <a:off x="798287" y="2958573"/>
            <a:ext cx="4401241" cy="1547726"/>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2</a:t>
            </a:r>
            <a:endParaRPr lang="ru-RU" dirty="0"/>
          </a:p>
        </p:txBody>
      </p:sp>
      <p:sp>
        <p:nvSpPr>
          <p:cNvPr id="33" name="Текст 20"/>
          <p:cNvSpPr>
            <a:spLocks noGrp="1"/>
          </p:cNvSpPr>
          <p:nvPr>
            <p:ph type="body" sz="quarter" idx="19" hasCustomPrompt="1"/>
          </p:nvPr>
        </p:nvSpPr>
        <p:spPr>
          <a:xfrm>
            <a:off x="798288" y="4823232"/>
            <a:ext cx="3486842" cy="1410824"/>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3</a:t>
            </a:r>
            <a:endParaRPr lang="ru-RU" dirty="0"/>
          </a:p>
        </p:txBody>
      </p:sp>
      <p:sp>
        <p:nvSpPr>
          <p:cNvPr id="34" name="Текст 20"/>
          <p:cNvSpPr>
            <a:spLocks noGrp="1"/>
          </p:cNvSpPr>
          <p:nvPr>
            <p:ph type="body" sz="quarter" idx="20" hasCustomPrompt="1"/>
          </p:nvPr>
        </p:nvSpPr>
        <p:spPr>
          <a:xfrm>
            <a:off x="6428122" y="4367721"/>
            <a:ext cx="4107345" cy="1866335"/>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6</a:t>
            </a:r>
            <a:endParaRPr lang="ru-RU" dirty="0"/>
          </a:p>
        </p:txBody>
      </p:sp>
      <p:sp>
        <p:nvSpPr>
          <p:cNvPr id="35" name="Текст 20"/>
          <p:cNvSpPr>
            <a:spLocks noGrp="1"/>
          </p:cNvSpPr>
          <p:nvPr>
            <p:ph type="body" sz="quarter" idx="21" hasCustomPrompt="1"/>
          </p:nvPr>
        </p:nvSpPr>
        <p:spPr>
          <a:xfrm>
            <a:off x="6428123" y="2736145"/>
            <a:ext cx="3433054" cy="1318383"/>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5</a:t>
            </a:r>
            <a:endParaRPr lang="ru-RU" dirty="0"/>
          </a:p>
        </p:txBody>
      </p:sp>
      <p:sp>
        <p:nvSpPr>
          <p:cNvPr id="36" name="Текст 20"/>
          <p:cNvSpPr>
            <a:spLocks noGrp="1"/>
          </p:cNvSpPr>
          <p:nvPr>
            <p:ph type="body" sz="quarter" idx="22" hasCustomPrompt="1"/>
          </p:nvPr>
        </p:nvSpPr>
        <p:spPr>
          <a:xfrm>
            <a:off x="6428123" y="1050781"/>
            <a:ext cx="3433054" cy="1318383"/>
          </a:xfrm>
        </p:spPr>
        <p:txBody>
          <a:bodyPr lIns="0" tIns="0" rIns="0" bIns="0" anchor="ctr">
            <a:normAutofit/>
          </a:bodyPr>
          <a:lstStyle>
            <a:lvl1pPr marL="0" indent="0">
              <a:lnSpc>
                <a:spcPct val="100000"/>
              </a:lnSpc>
              <a:buFontTx/>
              <a:buNone/>
              <a:defRPr sz="2400" b="1" i="0">
                <a:solidFill>
                  <a:schemeClr val="tx1"/>
                </a:solidFill>
                <a:latin typeface="Gilroy" pitchFamily="2" charset="0"/>
              </a:defRPr>
            </a:lvl1pPr>
          </a:lstStyle>
          <a:p>
            <a:pPr lvl="0"/>
            <a:r>
              <a:rPr lang="ru-RU" dirty="0"/>
              <a:t>Описание пункта </a:t>
            </a:r>
            <a:r>
              <a:rPr lang="en-US" dirty="0"/>
              <a:t>4</a:t>
            </a:r>
            <a:endParaRPr lang="ru-RU" dirty="0"/>
          </a:p>
        </p:txBody>
      </p:sp>
      <p:pic>
        <p:nvPicPr>
          <p:cNvPr id="3" name="Рисунок 3"/>
          <p:cNvPicPr>
            <a:picLocks noChangeAspect="1"/>
          </p:cNvPicPr>
          <p:nvPr userDrawn="1"/>
        </p:nvPicPr>
        <p:blipFill rotWithShape="1">
          <a:blip r:embed="rId2">
            <a:extLst>
              <a:ext uri="{28A0092B-C50C-407E-A947-70E740481C1C}">
                <a14:useLocalDpi xmlns:a14="http://schemas.microsoft.com/office/drawing/2010/main" val="0"/>
              </a:ext>
            </a:extLst>
          </a:blip>
          <a:srcRect l="82596" t="2612" r="-1" b="84004"/>
          <a:stretch>
            <a:fillRect/>
          </a:stretch>
        </p:blipFill>
        <p:spPr>
          <a:xfrm>
            <a:off x="10070465" y="0"/>
            <a:ext cx="2121535" cy="738505"/>
          </a:xfrm>
          <a:prstGeom prst="rect">
            <a:avLst/>
          </a:prstGeom>
        </p:spPr>
      </p:pic>
      <p:pic>
        <p:nvPicPr>
          <p:cNvPr id="9" name="Рисунок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48164" y="210821"/>
            <a:ext cx="1064552" cy="317039"/>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3_о компании">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Компания </a:t>
            </a:r>
            <a:r>
              <a:rPr lang="en-US" dirty="0"/>
              <a:t>Postgres PRO</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sp>
        <p:nvSpPr>
          <p:cNvPr id="12" name="Рисунок 26"/>
          <p:cNvSpPr/>
          <p:nvPr userDrawn="1"/>
        </p:nvSpPr>
        <p:spPr>
          <a:xfrm>
            <a:off x="496457" y="1432878"/>
            <a:ext cx="4508200" cy="5425122"/>
          </a:xfrm>
          <a:custGeom>
            <a:avLst/>
            <a:gdLst>
              <a:gd name="connsiteX0" fmla="*/ 2996566 w 2997200"/>
              <a:gd name="connsiteY0" fmla="*/ 3606638 h 3606800"/>
              <a:gd name="connsiteX1" fmla="*/ -635 w 2997200"/>
              <a:gd name="connsiteY1" fmla="*/ 3606638 h 3606800"/>
              <a:gd name="connsiteX2" fmla="*/ -635 w 2997200"/>
              <a:gd name="connsiteY2" fmla="*/ 206824 h 3606800"/>
              <a:gd name="connsiteX3" fmla="*/ 206315 w 2997200"/>
              <a:gd name="connsiteY3" fmla="*/ -163 h 3606800"/>
              <a:gd name="connsiteX4" fmla="*/ 2789616 w 2997200"/>
              <a:gd name="connsiteY4" fmla="*/ -163 h 3606800"/>
              <a:gd name="connsiteX5" fmla="*/ 2996566 w 2997200"/>
              <a:gd name="connsiteY5" fmla="*/ 206824 h 36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7200" h="3606800">
                <a:moveTo>
                  <a:pt x="2996566" y="3606638"/>
                </a:moveTo>
                <a:lnTo>
                  <a:pt x="-635" y="3606638"/>
                </a:lnTo>
                <a:lnTo>
                  <a:pt x="-635" y="206824"/>
                </a:lnTo>
                <a:cubicBezTo>
                  <a:pt x="-477" y="92574"/>
                  <a:pt x="92085" y="-5"/>
                  <a:pt x="206315" y="-163"/>
                </a:cubicBezTo>
                <a:lnTo>
                  <a:pt x="2789616" y="-163"/>
                </a:lnTo>
                <a:cubicBezTo>
                  <a:pt x="2903868" y="-58"/>
                  <a:pt x="2996461" y="92552"/>
                  <a:pt x="2996566" y="206824"/>
                </a:cubicBezTo>
                <a:close/>
              </a:path>
            </a:pathLst>
          </a:custGeom>
          <a:gradFill flip="none" rotWithShape="1">
            <a:gsLst>
              <a:gs pos="44000">
                <a:srgbClr val="185FEC"/>
              </a:gs>
              <a:gs pos="0">
                <a:srgbClr val="CB2461"/>
              </a:gs>
              <a:gs pos="100000">
                <a:srgbClr val="010B20"/>
              </a:gs>
            </a:gsLst>
            <a:lin ang="8100000" scaled="1"/>
            <a:tileRect/>
          </a:gradFill>
          <a:ln w="9495" cap="flat">
            <a:noFill/>
            <a:prstDash val="solid"/>
            <a:miter/>
          </a:ln>
        </p:spPr>
        <p:txBody>
          <a:bodyPr rtlCol="0" anchor="ctr"/>
          <a:lstStyle/>
          <a:p>
            <a:endParaRPr lang="ru-RU"/>
          </a:p>
        </p:txBody>
      </p:sp>
      <p:sp>
        <p:nvSpPr>
          <p:cNvPr id="14" name="Rectangle 5"/>
          <p:cNvSpPr>
            <a:spLocks noChangeArrowheads="1"/>
          </p:cNvSpPr>
          <p:nvPr userDrawn="1"/>
        </p:nvSpPr>
        <p:spPr bwMode="auto">
          <a:xfrm>
            <a:off x="1422534" y="1930887"/>
            <a:ext cx="26560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lvl="0" algn="ctr" eaLnBrk="0" fontAlgn="base" hangingPunct="0">
              <a:spcBef>
                <a:spcPct val="0"/>
              </a:spcBef>
              <a:spcAft>
                <a:spcPct val="0"/>
              </a:spcAft>
            </a:pPr>
            <a:r>
              <a:rPr lang="ru-RU" altLang="ru-RU" sz="2000" dirty="0">
                <a:solidFill>
                  <a:schemeClr val="bg1"/>
                </a:solidFill>
                <a:latin typeface="Gilroy" pitchFamily="2" charset="0"/>
                <a:ea typeface="Times New Roman" panose="02020603050405020304" pitchFamily="18" charset="0"/>
                <a:cs typeface="Segoe UI" panose="020B0502040204020203" pitchFamily="34" charset="0"/>
              </a:rPr>
              <a:t>Протестировать </a:t>
            </a:r>
            <a:br>
              <a:rPr lang="ru-RU" altLang="ru-RU" sz="2000" dirty="0">
                <a:solidFill>
                  <a:schemeClr val="bg1"/>
                </a:solidFill>
                <a:latin typeface="Gilroy" pitchFamily="2" charset="0"/>
                <a:ea typeface="Times New Roman" panose="02020603050405020304" pitchFamily="18" charset="0"/>
                <a:cs typeface="Segoe UI" panose="020B0502040204020203" pitchFamily="34" charset="0"/>
              </a:rPr>
            </a:br>
            <a:r>
              <a:rPr lang="ru-RU" altLang="ru-RU" sz="2000" dirty="0">
                <a:solidFill>
                  <a:schemeClr val="bg1"/>
                </a:solidFill>
                <a:latin typeface="Gilroy" pitchFamily="2" charset="0"/>
                <a:ea typeface="Times New Roman" panose="02020603050405020304" pitchFamily="18" charset="0"/>
                <a:cs typeface="Segoe UI" panose="020B0502040204020203" pitchFamily="34" charset="0"/>
              </a:rPr>
              <a:t>СУБД </a:t>
            </a:r>
            <a:r>
              <a:rPr lang="en-US" altLang="ru-RU" sz="2000" dirty="0">
                <a:solidFill>
                  <a:schemeClr val="bg1"/>
                </a:solidFill>
                <a:latin typeface="Gilroy" pitchFamily="2" charset="0"/>
                <a:ea typeface="Times New Roman" panose="02020603050405020304" pitchFamily="18" charset="0"/>
                <a:cs typeface="Segoe UI" panose="020B0502040204020203" pitchFamily="34" charset="0"/>
              </a:rPr>
              <a:t>Postgres Pro</a:t>
            </a:r>
            <a:r>
              <a:rPr lang="ru-RU" altLang="ru-RU" sz="2000" dirty="0">
                <a:solidFill>
                  <a:schemeClr val="bg1"/>
                </a:solidFill>
                <a:latin typeface="Gilroy" pitchFamily="2" charset="0"/>
                <a:ea typeface="Times New Roman" panose="02020603050405020304" pitchFamily="18" charset="0"/>
                <a:cs typeface="Segoe UI" panose="020B0502040204020203" pitchFamily="34" charset="0"/>
              </a:rPr>
              <a:t>:</a:t>
            </a:r>
            <a:endParaRPr kumimoji="0" lang="ru-RU" altLang="ru-RU" sz="2000" b="0" i="0" u="none" strike="noStrike" cap="none" normalizeH="0" baseline="0" dirty="0">
              <a:ln>
                <a:noFill/>
              </a:ln>
              <a:solidFill>
                <a:schemeClr val="bg1"/>
              </a:solidFill>
              <a:effectLst/>
              <a:latin typeface="Gilroy" pitchFamily="2" charset="0"/>
            </a:endParaRPr>
          </a:p>
        </p:txBody>
      </p:sp>
      <p:pic>
        <p:nvPicPr>
          <p:cNvPr id="15" name="Рисунок 11" descr="Изображение выглядит как черный&#10;&#10;Автоматически созданное описание"/>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642959" y="3012430"/>
            <a:ext cx="2215197" cy="2215197"/>
          </a:xfrm>
          <a:prstGeom prst="rect">
            <a:avLst/>
          </a:prstGeom>
          <a:noFill/>
          <a:extLst>
            <a:ext uri="{909E8E84-426E-40DD-AFC4-6F175D3DCCD1}">
              <a14:hiddenFill xmlns:a14="http://schemas.microsoft.com/office/drawing/2010/main">
                <a:solidFill>
                  <a:srgbClr val="FFFFFF"/>
                </a:solidFill>
              </a14:hiddenFill>
            </a:ext>
          </a:extLst>
        </p:spPr>
      </p:pic>
      <p:sp>
        <p:nvSpPr>
          <p:cNvPr id="16" name="Прямоугольник 15"/>
          <p:cNvSpPr/>
          <p:nvPr userDrawn="1"/>
        </p:nvSpPr>
        <p:spPr>
          <a:xfrm>
            <a:off x="6053472" y="2180607"/>
            <a:ext cx="5117106" cy="400110"/>
          </a:xfrm>
          <a:prstGeom prst="rect">
            <a:avLst/>
          </a:prstGeom>
        </p:spPr>
        <p:txBody>
          <a:bodyPr wrap="none">
            <a:spAutoFit/>
          </a:bodyPr>
          <a:lstStyle/>
          <a:p>
            <a:pPr lvl="0" eaLnBrk="0" fontAlgn="base" hangingPunct="0">
              <a:spcBef>
                <a:spcPct val="0"/>
              </a:spcBef>
              <a:spcAft>
                <a:spcPct val="0"/>
              </a:spcAft>
            </a:pPr>
            <a:r>
              <a:rPr lang="ru-RU" altLang="ru-RU" sz="2000" dirty="0">
                <a:latin typeface="Gilroy" pitchFamily="2" charset="0"/>
                <a:ea typeface="Times New Roman" panose="02020603050405020304" pitchFamily="18" charset="0"/>
                <a:cs typeface="Segoe UI" panose="020B0502040204020203" pitchFamily="34" charset="0"/>
              </a:rPr>
              <a:t>117036, Москва, ул. Дмитрия Ульянова, 7А</a:t>
            </a:r>
            <a:endParaRPr lang="ru-RU" altLang="ru-RU" sz="1600" dirty="0">
              <a:latin typeface="Gilroy" pitchFamily="2" charset="0"/>
            </a:endParaRPr>
          </a:p>
        </p:txBody>
      </p:sp>
      <p:sp>
        <p:nvSpPr>
          <p:cNvPr id="17" name="Прямоугольник 16"/>
          <p:cNvSpPr/>
          <p:nvPr userDrawn="1"/>
        </p:nvSpPr>
        <p:spPr>
          <a:xfrm>
            <a:off x="6053472" y="2855724"/>
            <a:ext cx="2188420" cy="400110"/>
          </a:xfrm>
          <a:prstGeom prst="rect">
            <a:avLst/>
          </a:prstGeom>
        </p:spPr>
        <p:txBody>
          <a:bodyPr wrap="none">
            <a:spAutoFit/>
          </a:bodyPr>
          <a:lstStyle/>
          <a:p>
            <a:r>
              <a:rPr lang="en-US" altLang="ru-RU" sz="2000" dirty="0">
                <a:latin typeface="Gilroy" pitchFamily="2" charset="0"/>
                <a:ea typeface="Times New Roman" panose="02020603050405020304" pitchFamily="18" charset="0"/>
                <a:cs typeface="Segoe UI" panose="020B0502040204020203" pitchFamily="34" charset="0"/>
              </a:rPr>
              <a:t>8</a:t>
            </a:r>
            <a:r>
              <a:rPr lang="ru-RU" altLang="ru-RU" sz="2000" dirty="0">
                <a:latin typeface="Gilroy" pitchFamily="2" charset="0"/>
                <a:ea typeface="Times New Roman" panose="02020603050405020304" pitchFamily="18" charset="0"/>
                <a:cs typeface="Segoe UI" panose="020B0502040204020203" pitchFamily="34" charset="0"/>
              </a:rPr>
              <a:t> </a:t>
            </a:r>
            <a:r>
              <a:rPr lang="en-US" altLang="ru-RU" sz="2000" dirty="0">
                <a:latin typeface="Gilroy" pitchFamily="2" charset="0"/>
                <a:ea typeface="Times New Roman" panose="02020603050405020304" pitchFamily="18" charset="0"/>
                <a:cs typeface="Segoe UI" panose="020B0502040204020203" pitchFamily="34" charset="0"/>
              </a:rPr>
              <a:t>(495)</a:t>
            </a:r>
            <a:r>
              <a:rPr lang="ru-RU" altLang="ru-RU" sz="2000" dirty="0">
                <a:latin typeface="Gilroy" pitchFamily="2" charset="0"/>
                <a:ea typeface="Times New Roman" panose="02020603050405020304" pitchFamily="18" charset="0"/>
                <a:cs typeface="Segoe UI" panose="020B0502040204020203" pitchFamily="34" charset="0"/>
              </a:rPr>
              <a:t> </a:t>
            </a:r>
            <a:r>
              <a:rPr lang="en-US" altLang="ru-RU" sz="2000" dirty="0">
                <a:latin typeface="Gilroy" pitchFamily="2" charset="0"/>
                <a:ea typeface="Times New Roman" panose="02020603050405020304" pitchFamily="18" charset="0"/>
                <a:cs typeface="Segoe UI" panose="020B0502040204020203" pitchFamily="34" charset="0"/>
              </a:rPr>
              <a:t>150-06-91</a:t>
            </a:r>
            <a:endParaRPr lang="ru-RU" sz="2000" dirty="0">
              <a:latin typeface="Gilroy" pitchFamily="2" charset="0"/>
            </a:endParaRPr>
          </a:p>
        </p:txBody>
      </p:sp>
      <p:sp>
        <p:nvSpPr>
          <p:cNvPr id="18" name="Прямоугольник 17"/>
          <p:cNvSpPr/>
          <p:nvPr userDrawn="1"/>
        </p:nvSpPr>
        <p:spPr>
          <a:xfrm>
            <a:off x="6053472" y="3530841"/>
            <a:ext cx="2775119" cy="400110"/>
          </a:xfrm>
          <a:prstGeom prst="rect">
            <a:avLst/>
          </a:prstGeom>
        </p:spPr>
        <p:txBody>
          <a:bodyPr wrap="none">
            <a:spAutoFit/>
          </a:bodyPr>
          <a:lstStyle/>
          <a:p>
            <a:r>
              <a:rPr lang="en-US" altLang="ru-RU" sz="2000" dirty="0">
                <a:latin typeface="Gilroy" pitchFamily="2" charset="0"/>
                <a:ea typeface="Times New Roman" panose="02020603050405020304" pitchFamily="18" charset="0"/>
                <a:cs typeface="Segoe UI" panose="020B0502040204020203" pitchFamily="34" charset="0"/>
              </a:rPr>
              <a:t>sales@postgrespro.ru </a:t>
            </a:r>
            <a:endParaRPr lang="ru-RU" sz="2000" dirty="0">
              <a:latin typeface="Gilroy" pitchFamily="2" charset="0"/>
            </a:endParaRPr>
          </a:p>
        </p:txBody>
      </p:sp>
      <p:sp>
        <p:nvSpPr>
          <p:cNvPr id="19" name="Прямоугольник 18"/>
          <p:cNvSpPr/>
          <p:nvPr userDrawn="1"/>
        </p:nvSpPr>
        <p:spPr>
          <a:xfrm>
            <a:off x="6053472" y="4205958"/>
            <a:ext cx="2075248" cy="400110"/>
          </a:xfrm>
          <a:prstGeom prst="rect">
            <a:avLst/>
          </a:prstGeom>
        </p:spPr>
        <p:txBody>
          <a:bodyPr wrap="none">
            <a:spAutoFit/>
          </a:bodyPr>
          <a:lstStyle/>
          <a:p>
            <a:r>
              <a:rPr lang="ru-RU" altLang="ru-RU" sz="2000" spc="70" dirty="0" err="1">
                <a:latin typeface="Gilroy" pitchFamily="2" charset="0"/>
                <a:ea typeface="Times New Roman" panose="02020603050405020304" pitchFamily="18" charset="0"/>
                <a:cs typeface="Segoe UI" panose="020B0502040204020203" pitchFamily="34" charset="0"/>
              </a:rPr>
              <a:t>postgrespro.ru</a:t>
            </a:r>
            <a:endParaRPr lang="ru-RU" sz="2000" spc="70" dirty="0">
              <a:latin typeface="Gilroy" pitchFamily="2" charset="0"/>
            </a:endParaRPr>
          </a:p>
        </p:txBody>
      </p:sp>
      <p:grpSp>
        <p:nvGrpSpPr>
          <p:cNvPr id="20" name="Группа 19"/>
          <p:cNvGrpSpPr/>
          <p:nvPr userDrawn="1"/>
        </p:nvGrpSpPr>
        <p:grpSpPr>
          <a:xfrm>
            <a:off x="5608143" y="2873355"/>
            <a:ext cx="340384" cy="341050"/>
            <a:chOff x="9893704" y="2720603"/>
            <a:chExt cx="467557" cy="468472"/>
          </a:xfrm>
          <a:solidFill>
            <a:srgbClr val="1190D2"/>
          </a:solidFill>
        </p:grpSpPr>
        <p:sp>
          <p:nvSpPr>
            <p:cNvPr id="21" name="Полилиния: фигура 19"/>
            <p:cNvSpPr/>
            <p:nvPr/>
          </p:nvSpPr>
          <p:spPr>
            <a:xfrm>
              <a:off x="10074985" y="2978059"/>
              <a:ext cx="21204" cy="21246"/>
            </a:xfrm>
            <a:custGeom>
              <a:avLst/>
              <a:gdLst>
                <a:gd name="connsiteX0" fmla="*/ 253380 w 253379"/>
                <a:gd name="connsiteY0" fmla="*/ 126989 h 253875"/>
                <a:gd name="connsiteX1" fmla="*/ 126690 w 253379"/>
                <a:gd name="connsiteY1" fmla="*/ 253926 h 253875"/>
                <a:gd name="connsiteX2" fmla="*/ 0 w 253379"/>
                <a:gd name="connsiteY2" fmla="*/ 126989 h 253875"/>
                <a:gd name="connsiteX3" fmla="*/ 126690 w 253379"/>
                <a:gd name="connsiteY3" fmla="*/ 0 h 253875"/>
                <a:gd name="connsiteX4" fmla="*/ 253380 w 253379"/>
                <a:gd name="connsiteY4" fmla="*/ 126989 h 253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79" h="253875">
                  <a:moveTo>
                    <a:pt x="253380" y="126989"/>
                  </a:moveTo>
                  <a:cubicBezTo>
                    <a:pt x="253380" y="197097"/>
                    <a:pt x="196673" y="253926"/>
                    <a:pt x="126690" y="253926"/>
                  </a:cubicBezTo>
                  <a:cubicBezTo>
                    <a:pt x="56719" y="253926"/>
                    <a:pt x="0" y="197097"/>
                    <a:pt x="0" y="126989"/>
                  </a:cubicBezTo>
                  <a:cubicBezTo>
                    <a:pt x="0" y="56868"/>
                    <a:pt x="56719" y="0"/>
                    <a:pt x="126690" y="0"/>
                  </a:cubicBezTo>
                  <a:cubicBezTo>
                    <a:pt x="196673" y="0"/>
                    <a:pt x="253380" y="56868"/>
                    <a:pt x="253380" y="126989"/>
                  </a:cubicBezTo>
                  <a:close/>
                </a:path>
              </a:pathLst>
            </a:custGeom>
            <a:grpFill/>
            <a:ln w="6350" cap="flat">
              <a:solidFill>
                <a:srgbClr val="1190D2"/>
              </a:solidFill>
              <a:prstDash val="solid"/>
              <a:miter/>
            </a:ln>
          </p:spPr>
          <p:txBody>
            <a:bodyPr rtlCol="0" anchor="ctr"/>
            <a:lstStyle/>
            <a:p>
              <a:endParaRPr lang="ru-RU"/>
            </a:p>
          </p:txBody>
        </p:sp>
        <p:sp>
          <p:nvSpPr>
            <p:cNvPr id="22" name="Полилиния: фигура 20"/>
            <p:cNvSpPr/>
            <p:nvPr/>
          </p:nvSpPr>
          <p:spPr>
            <a:xfrm>
              <a:off x="9893704" y="2720603"/>
              <a:ext cx="467557" cy="468472"/>
            </a:xfrm>
            <a:custGeom>
              <a:avLst/>
              <a:gdLst>
                <a:gd name="connsiteX0" fmla="*/ 4498043 w 5587026"/>
                <a:gd name="connsiteY0" fmla="*/ 3343156 h 5597959"/>
                <a:gd name="connsiteX1" fmla="*/ 3960548 w 5587026"/>
                <a:gd name="connsiteY1" fmla="*/ 3343156 h 5597959"/>
                <a:gd name="connsiteX2" fmla="*/ 3543611 w 5587026"/>
                <a:gd name="connsiteY2" fmla="*/ 3760908 h 5597959"/>
                <a:gd name="connsiteX3" fmla="*/ 3220501 w 5587026"/>
                <a:gd name="connsiteY3" fmla="*/ 3791843 h 5597959"/>
                <a:gd name="connsiteX4" fmla="*/ 2798320 w 5587026"/>
                <a:gd name="connsiteY4" fmla="*/ 3484818 h 5597959"/>
                <a:gd name="connsiteX5" fmla="*/ 2620067 w 5587026"/>
                <a:gd name="connsiteY5" fmla="*/ 3503161 h 5597959"/>
                <a:gd name="connsiteX6" fmla="*/ 2638374 w 5587026"/>
                <a:gd name="connsiteY6" fmla="*/ 3681724 h 5597959"/>
                <a:gd name="connsiteX7" fmla="*/ 3083271 w 5587026"/>
                <a:gd name="connsiteY7" fmla="*/ 4005264 h 5597959"/>
                <a:gd name="connsiteX8" fmla="*/ 3722814 w 5587026"/>
                <a:gd name="connsiteY8" fmla="*/ 3940411 h 5597959"/>
                <a:gd name="connsiteX9" fmla="*/ 4139751 w 5587026"/>
                <a:gd name="connsiteY9" fmla="*/ 3522646 h 5597959"/>
                <a:gd name="connsiteX10" fmla="*/ 4318891 w 5587026"/>
                <a:gd name="connsiteY10" fmla="*/ 3522646 h 5597959"/>
                <a:gd name="connsiteX11" fmla="*/ 5304310 w 5587026"/>
                <a:gd name="connsiteY11" fmla="*/ 4510134 h 5597959"/>
                <a:gd name="connsiteX12" fmla="*/ 5304310 w 5587026"/>
                <a:gd name="connsiteY12" fmla="*/ 4689637 h 5597959"/>
                <a:gd name="connsiteX13" fmla="*/ 4935516 w 5587026"/>
                <a:gd name="connsiteY13" fmla="*/ 5059140 h 5597959"/>
                <a:gd name="connsiteX14" fmla="*/ 3791151 w 5587026"/>
                <a:gd name="connsiteY14" fmla="*/ 5261746 h 5597959"/>
                <a:gd name="connsiteX15" fmla="*/ 343156 w 5587026"/>
                <a:gd name="connsiteY15" fmla="*/ 1786085 h 5597959"/>
                <a:gd name="connsiteX16" fmla="*/ 551601 w 5587026"/>
                <a:gd name="connsiteY16" fmla="*/ 654840 h 5597959"/>
                <a:gd name="connsiteX17" fmla="*/ 914597 w 5587026"/>
                <a:gd name="connsiteY17" fmla="*/ 291189 h 5597959"/>
                <a:gd name="connsiteX18" fmla="*/ 1093695 w 5587026"/>
                <a:gd name="connsiteY18" fmla="*/ 291189 h 5597959"/>
                <a:gd name="connsiteX19" fmla="*/ 2079253 w 5587026"/>
                <a:gd name="connsiteY19" fmla="*/ 1278676 h 5597959"/>
                <a:gd name="connsiteX20" fmla="*/ 2079253 w 5587026"/>
                <a:gd name="connsiteY20" fmla="*/ 1458128 h 5597959"/>
                <a:gd name="connsiteX21" fmla="*/ 1662316 w 5587026"/>
                <a:gd name="connsiteY21" fmla="*/ 1875932 h 5597959"/>
                <a:gd name="connsiteX22" fmla="*/ 1597628 w 5587026"/>
                <a:gd name="connsiteY22" fmla="*/ 2516714 h 5597959"/>
                <a:gd name="connsiteX23" fmla="*/ 1826266 w 5587026"/>
                <a:gd name="connsiteY23" fmla="*/ 2842792 h 5597959"/>
                <a:gd name="connsiteX24" fmla="*/ 2003885 w 5587026"/>
                <a:gd name="connsiteY24" fmla="*/ 2866542 h 5597959"/>
                <a:gd name="connsiteX25" fmla="*/ 2027639 w 5587026"/>
                <a:gd name="connsiteY25" fmla="*/ 2688626 h 5597959"/>
                <a:gd name="connsiteX26" fmla="*/ 1810632 w 5587026"/>
                <a:gd name="connsiteY26" fmla="*/ 2379164 h 5597959"/>
                <a:gd name="connsiteX27" fmla="*/ 1841506 w 5587026"/>
                <a:gd name="connsiteY27" fmla="*/ 2055422 h 5597959"/>
                <a:gd name="connsiteX28" fmla="*/ 2258456 w 5587026"/>
                <a:gd name="connsiteY28" fmla="*/ 1637669 h 5597959"/>
                <a:gd name="connsiteX29" fmla="*/ 2258456 w 5587026"/>
                <a:gd name="connsiteY29" fmla="*/ 1099123 h 5597959"/>
                <a:gd name="connsiteX30" fmla="*/ 1272897 w 5587026"/>
                <a:gd name="connsiteY30" fmla="*/ 111641 h 5597959"/>
                <a:gd name="connsiteX31" fmla="*/ 735351 w 5587026"/>
                <a:gd name="connsiteY31" fmla="*/ 111641 h 5597959"/>
                <a:gd name="connsiteX32" fmla="*/ 372404 w 5587026"/>
                <a:gd name="connsiteY32" fmla="*/ 475299 h 5597959"/>
                <a:gd name="connsiteX33" fmla="*/ 113085 w 5587026"/>
                <a:gd name="connsiteY33" fmla="*/ 1892586 h 5597959"/>
                <a:gd name="connsiteX34" fmla="*/ 3685542 w 5587026"/>
                <a:gd name="connsiteY34" fmla="*/ 5492569 h 5597959"/>
                <a:gd name="connsiteX35" fmla="*/ 5114668 w 5587026"/>
                <a:gd name="connsiteY35" fmla="*/ 5238694 h 5597959"/>
                <a:gd name="connsiteX36" fmla="*/ 5483500 w 5587026"/>
                <a:gd name="connsiteY36" fmla="*/ 4869178 h 5597959"/>
                <a:gd name="connsiteX37" fmla="*/ 5483500 w 5587026"/>
                <a:gd name="connsiteY37" fmla="*/ 4330644 h 559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587026" h="5597959">
                  <a:moveTo>
                    <a:pt x="4498043" y="3343156"/>
                  </a:moveTo>
                  <a:cubicBezTo>
                    <a:pt x="4349879" y="3194651"/>
                    <a:pt x="4108724" y="3194651"/>
                    <a:pt x="3960548" y="3343156"/>
                  </a:cubicBezTo>
                  <a:lnTo>
                    <a:pt x="3543611" y="3760908"/>
                  </a:lnTo>
                  <a:cubicBezTo>
                    <a:pt x="3464823" y="3839851"/>
                    <a:pt x="3316861" y="3853979"/>
                    <a:pt x="3220501" y="3791843"/>
                  </a:cubicBezTo>
                  <a:cubicBezTo>
                    <a:pt x="3074757" y="3697731"/>
                    <a:pt x="2932674" y="3594455"/>
                    <a:pt x="2798320" y="3484818"/>
                  </a:cubicBezTo>
                  <a:cubicBezTo>
                    <a:pt x="2744033" y="3440593"/>
                    <a:pt x="2664256" y="3448768"/>
                    <a:pt x="2620067" y="3503161"/>
                  </a:cubicBezTo>
                  <a:cubicBezTo>
                    <a:pt x="2575916" y="3557554"/>
                    <a:pt x="2584087" y="3637487"/>
                    <a:pt x="2638374" y="3681724"/>
                  </a:cubicBezTo>
                  <a:cubicBezTo>
                    <a:pt x="2780013" y="3797251"/>
                    <a:pt x="2929659" y="3906087"/>
                    <a:pt x="3083271" y="4005264"/>
                  </a:cubicBezTo>
                  <a:cubicBezTo>
                    <a:pt x="3279349" y="4131808"/>
                    <a:pt x="3560246" y="4103298"/>
                    <a:pt x="3722814" y="3940411"/>
                  </a:cubicBezTo>
                  <a:lnTo>
                    <a:pt x="4139751" y="3522646"/>
                  </a:lnTo>
                  <a:cubicBezTo>
                    <a:pt x="4189185" y="3473165"/>
                    <a:pt x="4269507" y="3473216"/>
                    <a:pt x="4318891" y="3522646"/>
                  </a:cubicBezTo>
                  <a:lnTo>
                    <a:pt x="5304310" y="4510134"/>
                  </a:lnTo>
                  <a:cubicBezTo>
                    <a:pt x="5353694" y="4559627"/>
                    <a:pt x="5353694" y="4640156"/>
                    <a:pt x="5304310" y="4689637"/>
                  </a:cubicBezTo>
                  <a:lnTo>
                    <a:pt x="4935516" y="5059140"/>
                  </a:lnTo>
                  <a:cubicBezTo>
                    <a:pt x="4637402" y="5357850"/>
                    <a:pt x="4177504" y="5439268"/>
                    <a:pt x="3791151" y="5261746"/>
                  </a:cubicBezTo>
                  <a:cubicBezTo>
                    <a:pt x="1856760" y="4373384"/>
                    <a:pt x="848381" y="2881318"/>
                    <a:pt x="343156" y="1786085"/>
                  </a:cubicBezTo>
                  <a:cubicBezTo>
                    <a:pt x="169057" y="1408838"/>
                    <a:pt x="252791" y="954198"/>
                    <a:pt x="551601" y="654840"/>
                  </a:cubicBezTo>
                  <a:lnTo>
                    <a:pt x="914597" y="291189"/>
                  </a:lnTo>
                  <a:cubicBezTo>
                    <a:pt x="964037" y="241604"/>
                    <a:pt x="1044109" y="241456"/>
                    <a:pt x="1093695" y="291189"/>
                  </a:cubicBezTo>
                  <a:lnTo>
                    <a:pt x="2079253" y="1278676"/>
                  </a:lnTo>
                  <a:cubicBezTo>
                    <a:pt x="2128649" y="1328157"/>
                    <a:pt x="2128649" y="1408635"/>
                    <a:pt x="2079253" y="1458128"/>
                  </a:cubicBezTo>
                  <a:lnTo>
                    <a:pt x="1662316" y="1875932"/>
                  </a:lnTo>
                  <a:cubicBezTo>
                    <a:pt x="1499748" y="2038818"/>
                    <a:pt x="1471344" y="2320265"/>
                    <a:pt x="1597628" y="2516714"/>
                  </a:cubicBezTo>
                  <a:cubicBezTo>
                    <a:pt x="1669246" y="2628039"/>
                    <a:pt x="1746147" y="2737713"/>
                    <a:pt x="1826266" y="2842792"/>
                  </a:cubicBezTo>
                  <a:cubicBezTo>
                    <a:pt x="1868783" y="2898467"/>
                    <a:pt x="1948306" y="2909130"/>
                    <a:pt x="2003885" y="2866542"/>
                  </a:cubicBezTo>
                  <a:cubicBezTo>
                    <a:pt x="2059464" y="2823993"/>
                    <a:pt x="2070093" y="2744314"/>
                    <a:pt x="2027639" y="2688626"/>
                  </a:cubicBezTo>
                  <a:cubicBezTo>
                    <a:pt x="1951575" y="2588916"/>
                    <a:pt x="1878576" y="2484840"/>
                    <a:pt x="1810632" y="2379164"/>
                  </a:cubicBezTo>
                  <a:cubicBezTo>
                    <a:pt x="1748579" y="2282679"/>
                    <a:pt x="1762731" y="2134365"/>
                    <a:pt x="1841506" y="2055422"/>
                  </a:cubicBezTo>
                  <a:lnTo>
                    <a:pt x="2258456" y="1637669"/>
                  </a:lnTo>
                  <a:cubicBezTo>
                    <a:pt x="2406962" y="1488873"/>
                    <a:pt x="2407013" y="1247983"/>
                    <a:pt x="2258456" y="1099123"/>
                  </a:cubicBezTo>
                  <a:lnTo>
                    <a:pt x="1272897" y="111641"/>
                  </a:lnTo>
                  <a:cubicBezTo>
                    <a:pt x="1124329" y="-37214"/>
                    <a:pt x="883964" y="-37214"/>
                    <a:pt x="735351" y="111641"/>
                  </a:cubicBezTo>
                  <a:lnTo>
                    <a:pt x="372404" y="475299"/>
                  </a:lnTo>
                  <a:cubicBezTo>
                    <a:pt x="-1183" y="849614"/>
                    <a:pt x="-105356" y="1419197"/>
                    <a:pt x="113085" y="1892586"/>
                  </a:cubicBezTo>
                  <a:cubicBezTo>
                    <a:pt x="844225" y="3477431"/>
                    <a:pt x="2073311" y="4752115"/>
                    <a:pt x="3685542" y="5492569"/>
                  </a:cubicBezTo>
                  <a:cubicBezTo>
                    <a:pt x="4165925" y="5713276"/>
                    <a:pt x="4740679" y="5613402"/>
                    <a:pt x="5114668" y="5238694"/>
                  </a:cubicBezTo>
                  <a:lnTo>
                    <a:pt x="5483500" y="4869178"/>
                  </a:lnTo>
                  <a:cubicBezTo>
                    <a:pt x="5631664" y="4720673"/>
                    <a:pt x="5631664" y="4479097"/>
                    <a:pt x="5483500" y="4330644"/>
                  </a:cubicBezTo>
                  <a:close/>
                </a:path>
              </a:pathLst>
            </a:custGeom>
            <a:grpFill/>
            <a:ln w="6350" cap="flat">
              <a:solidFill>
                <a:srgbClr val="1190D2"/>
              </a:solidFill>
              <a:prstDash val="solid"/>
              <a:miter/>
            </a:ln>
          </p:spPr>
          <p:txBody>
            <a:bodyPr rtlCol="0" anchor="ctr"/>
            <a:lstStyle/>
            <a:p>
              <a:endParaRPr lang="ru-RU"/>
            </a:p>
          </p:txBody>
        </p:sp>
      </p:grpSp>
      <p:grpSp>
        <p:nvGrpSpPr>
          <p:cNvPr id="23" name="Группа 22"/>
          <p:cNvGrpSpPr/>
          <p:nvPr userDrawn="1"/>
        </p:nvGrpSpPr>
        <p:grpSpPr>
          <a:xfrm>
            <a:off x="5601004" y="3642918"/>
            <a:ext cx="354663" cy="229977"/>
            <a:chOff x="10235336" y="3151228"/>
            <a:chExt cx="546011" cy="354054"/>
          </a:xfrm>
          <a:solidFill>
            <a:srgbClr val="1190D2"/>
          </a:solidFill>
        </p:grpSpPr>
        <p:sp>
          <p:nvSpPr>
            <p:cNvPr id="24" name="Полилиния: фигура 2052"/>
            <p:cNvSpPr/>
            <p:nvPr/>
          </p:nvSpPr>
          <p:spPr>
            <a:xfrm>
              <a:off x="10235336" y="3151228"/>
              <a:ext cx="546011" cy="354054"/>
            </a:xfrm>
            <a:custGeom>
              <a:avLst/>
              <a:gdLst>
                <a:gd name="connsiteX0" fmla="*/ 546011 w 546011"/>
                <a:gd name="connsiteY0" fmla="*/ 57487 h 354054"/>
                <a:gd name="connsiteX1" fmla="*/ 528502 w 546011"/>
                <a:gd name="connsiteY1" fmla="*/ 16217 h 354054"/>
                <a:gd name="connsiteX2" fmla="*/ 528090 w 546011"/>
                <a:gd name="connsiteY2" fmla="*/ 15801 h 354054"/>
                <a:gd name="connsiteX3" fmla="*/ 488533 w 546011"/>
                <a:gd name="connsiteY3" fmla="*/ 0 h 354054"/>
                <a:gd name="connsiteX4" fmla="*/ 57479 w 546011"/>
                <a:gd name="connsiteY4" fmla="*/ 0 h 354054"/>
                <a:gd name="connsiteX5" fmla="*/ 17921 w 546011"/>
                <a:gd name="connsiteY5" fmla="*/ 15801 h 354054"/>
                <a:gd name="connsiteX6" fmla="*/ 17509 w 546011"/>
                <a:gd name="connsiteY6" fmla="*/ 16217 h 354054"/>
                <a:gd name="connsiteX7" fmla="*/ 0 w 546011"/>
                <a:gd name="connsiteY7" fmla="*/ 57487 h 354054"/>
                <a:gd name="connsiteX8" fmla="*/ 0 w 546011"/>
                <a:gd name="connsiteY8" fmla="*/ 296863 h 354054"/>
                <a:gd name="connsiteX9" fmla="*/ 14388 w 546011"/>
                <a:gd name="connsiteY9" fmla="*/ 334867 h 354054"/>
                <a:gd name="connsiteX10" fmla="*/ 14888 w 546011"/>
                <a:gd name="connsiteY10" fmla="*/ 335462 h 354054"/>
                <a:gd name="connsiteX11" fmla="*/ 29260 w 546011"/>
                <a:gd name="connsiteY11" fmla="*/ 346930 h 354054"/>
                <a:gd name="connsiteX12" fmla="*/ 52567 w 546011"/>
                <a:gd name="connsiteY12" fmla="*/ 354141 h 354054"/>
                <a:gd name="connsiteX13" fmla="*/ 52580 w 546011"/>
                <a:gd name="connsiteY13" fmla="*/ 354141 h 354054"/>
                <a:gd name="connsiteX14" fmla="*/ 52817 w 546011"/>
                <a:gd name="connsiteY14" fmla="*/ 354163 h 354054"/>
                <a:gd name="connsiteX15" fmla="*/ 57479 w 546011"/>
                <a:gd name="connsiteY15" fmla="*/ 354349 h 354054"/>
                <a:gd name="connsiteX16" fmla="*/ 488533 w 546011"/>
                <a:gd name="connsiteY16" fmla="*/ 354349 h 354054"/>
                <a:gd name="connsiteX17" fmla="*/ 493194 w 546011"/>
                <a:gd name="connsiteY17" fmla="*/ 354163 h 354054"/>
                <a:gd name="connsiteX18" fmla="*/ 493431 w 546011"/>
                <a:gd name="connsiteY18" fmla="*/ 354141 h 354054"/>
                <a:gd name="connsiteX19" fmla="*/ 493444 w 546011"/>
                <a:gd name="connsiteY19" fmla="*/ 354141 h 354054"/>
                <a:gd name="connsiteX20" fmla="*/ 516751 w 546011"/>
                <a:gd name="connsiteY20" fmla="*/ 346930 h 354054"/>
                <a:gd name="connsiteX21" fmla="*/ 531123 w 546011"/>
                <a:gd name="connsiteY21" fmla="*/ 335462 h 354054"/>
                <a:gd name="connsiteX22" fmla="*/ 531623 w 546011"/>
                <a:gd name="connsiteY22" fmla="*/ 334867 h 354054"/>
                <a:gd name="connsiteX23" fmla="*/ 546011 w 546011"/>
                <a:gd name="connsiteY23" fmla="*/ 296867 h 354054"/>
                <a:gd name="connsiteX24" fmla="*/ 506540 w 546011"/>
                <a:gd name="connsiteY24" fmla="*/ 328206 h 354054"/>
                <a:gd name="connsiteX25" fmla="*/ 506411 w 546011"/>
                <a:gd name="connsiteY25" fmla="*/ 328276 h 354054"/>
                <a:gd name="connsiteX26" fmla="*/ 506274 w 546011"/>
                <a:gd name="connsiteY26" fmla="*/ 328355 h 354054"/>
                <a:gd name="connsiteX27" fmla="*/ 492882 w 546011"/>
                <a:gd name="connsiteY27" fmla="*/ 332759 h 354054"/>
                <a:gd name="connsiteX28" fmla="*/ 492865 w 546011"/>
                <a:gd name="connsiteY28" fmla="*/ 332759 h 354054"/>
                <a:gd name="connsiteX29" fmla="*/ 492585 w 546011"/>
                <a:gd name="connsiteY29" fmla="*/ 332793 h 354054"/>
                <a:gd name="connsiteX30" fmla="*/ 488528 w 546011"/>
                <a:gd name="connsiteY30" fmla="*/ 333021 h 354054"/>
                <a:gd name="connsiteX31" fmla="*/ 57483 w 546011"/>
                <a:gd name="connsiteY31" fmla="*/ 333021 h 354054"/>
                <a:gd name="connsiteX32" fmla="*/ 53426 w 546011"/>
                <a:gd name="connsiteY32" fmla="*/ 332793 h 354054"/>
                <a:gd name="connsiteX33" fmla="*/ 53134 w 546011"/>
                <a:gd name="connsiteY33" fmla="*/ 332759 h 354054"/>
                <a:gd name="connsiteX34" fmla="*/ 39691 w 546011"/>
                <a:gd name="connsiteY34" fmla="*/ 328331 h 354054"/>
                <a:gd name="connsiteX35" fmla="*/ 39662 w 546011"/>
                <a:gd name="connsiteY35" fmla="*/ 328314 h 354054"/>
                <a:gd name="connsiteX36" fmla="*/ 39441 w 546011"/>
                <a:gd name="connsiteY36" fmla="*/ 328189 h 354054"/>
                <a:gd name="connsiteX37" fmla="*/ 37425 w 546011"/>
                <a:gd name="connsiteY37" fmla="*/ 326931 h 354054"/>
                <a:gd name="connsiteX38" fmla="*/ 84814 w 546011"/>
                <a:gd name="connsiteY38" fmla="*/ 266590 h 354054"/>
                <a:gd name="connsiteX39" fmla="*/ 83015 w 546011"/>
                <a:gd name="connsiteY39" fmla="*/ 251618 h 354054"/>
                <a:gd name="connsiteX40" fmla="*/ 68043 w 546011"/>
                <a:gd name="connsiteY40" fmla="*/ 253418 h 354054"/>
                <a:gd name="connsiteX41" fmla="*/ 23732 w 546011"/>
                <a:gd name="connsiteY41" fmla="*/ 309835 h 354054"/>
                <a:gd name="connsiteX42" fmla="*/ 21329 w 546011"/>
                <a:gd name="connsiteY42" fmla="*/ 296863 h 354054"/>
                <a:gd name="connsiteX43" fmla="*/ 21329 w 546011"/>
                <a:gd name="connsiteY43" fmla="*/ 57487 h 354054"/>
                <a:gd name="connsiteX44" fmla="*/ 26511 w 546011"/>
                <a:gd name="connsiteY44" fmla="*/ 38854 h 354054"/>
                <a:gd name="connsiteX45" fmla="*/ 150858 w 546011"/>
                <a:gd name="connsiteY45" fmla="*/ 148496 h 354054"/>
                <a:gd name="connsiteX46" fmla="*/ 121057 w 546011"/>
                <a:gd name="connsiteY46" fmla="*/ 186329 h 354054"/>
                <a:gd name="connsiteX47" fmla="*/ 122835 w 546011"/>
                <a:gd name="connsiteY47" fmla="*/ 201305 h 354054"/>
                <a:gd name="connsiteX48" fmla="*/ 129425 w 546011"/>
                <a:gd name="connsiteY48" fmla="*/ 203592 h 354054"/>
                <a:gd name="connsiteX49" fmla="*/ 137811 w 546011"/>
                <a:gd name="connsiteY49" fmla="*/ 199527 h 354054"/>
                <a:gd name="connsiteX50" fmla="*/ 166879 w 546011"/>
                <a:gd name="connsiteY50" fmla="*/ 162622 h 354054"/>
                <a:gd name="connsiteX51" fmla="*/ 231773 w 546011"/>
                <a:gd name="connsiteY51" fmla="*/ 219842 h 354054"/>
                <a:gd name="connsiteX52" fmla="*/ 273006 w 546011"/>
                <a:gd name="connsiteY52" fmla="*/ 235385 h 354054"/>
                <a:gd name="connsiteX53" fmla="*/ 314238 w 546011"/>
                <a:gd name="connsiteY53" fmla="*/ 219842 h 354054"/>
                <a:gd name="connsiteX54" fmla="*/ 379132 w 546011"/>
                <a:gd name="connsiteY54" fmla="*/ 162622 h 354054"/>
                <a:gd name="connsiteX55" fmla="*/ 508574 w 546011"/>
                <a:gd name="connsiteY55" fmla="*/ 326939 h 354054"/>
                <a:gd name="connsiteX56" fmla="*/ 506540 w 546011"/>
                <a:gd name="connsiteY56" fmla="*/ 328206 h 354054"/>
                <a:gd name="connsiteX57" fmla="*/ 57483 w 546011"/>
                <a:gd name="connsiteY57" fmla="*/ 21333 h 354054"/>
                <a:gd name="connsiteX58" fmla="*/ 488528 w 546011"/>
                <a:gd name="connsiteY58" fmla="*/ 21333 h 354054"/>
                <a:gd name="connsiteX59" fmla="*/ 503458 w 546011"/>
                <a:gd name="connsiteY59" fmla="*/ 24561 h 354054"/>
                <a:gd name="connsiteX60" fmla="*/ 373617 w 546011"/>
                <a:gd name="connsiteY60" fmla="*/ 139053 h 354054"/>
                <a:gd name="connsiteX61" fmla="*/ 373304 w 546011"/>
                <a:gd name="connsiteY61" fmla="*/ 139327 h 354054"/>
                <a:gd name="connsiteX62" fmla="*/ 300133 w 546011"/>
                <a:gd name="connsiteY62" fmla="*/ 203846 h 354054"/>
                <a:gd name="connsiteX63" fmla="*/ 245882 w 546011"/>
                <a:gd name="connsiteY63" fmla="*/ 203846 h 354054"/>
                <a:gd name="connsiteX64" fmla="*/ 172711 w 546011"/>
                <a:gd name="connsiteY64" fmla="*/ 139327 h 354054"/>
                <a:gd name="connsiteX65" fmla="*/ 172394 w 546011"/>
                <a:gd name="connsiteY65" fmla="*/ 139048 h 354054"/>
                <a:gd name="connsiteX66" fmla="*/ 42549 w 546011"/>
                <a:gd name="connsiteY66" fmla="*/ 24561 h 354054"/>
                <a:gd name="connsiteX67" fmla="*/ 57483 w 546011"/>
                <a:gd name="connsiteY67" fmla="*/ 21333 h 354054"/>
                <a:gd name="connsiteX68" fmla="*/ 395153 w 546011"/>
                <a:gd name="connsiteY68" fmla="*/ 148492 h 354054"/>
                <a:gd name="connsiteX69" fmla="*/ 519501 w 546011"/>
                <a:gd name="connsiteY69" fmla="*/ 38854 h 354054"/>
                <a:gd name="connsiteX70" fmla="*/ 524682 w 546011"/>
                <a:gd name="connsiteY70" fmla="*/ 57487 h 354054"/>
                <a:gd name="connsiteX71" fmla="*/ 524682 w 546011"/>
                <a:gd name="connsiteY71" fmla="*/ 296863 h 354054"/>
                <a:gd name="connsiteX72" fmla="*/ 522270 w 546011"/>
                <a:gd name="connsiteY72" fmla="*/ 309856 h 35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46011" h="354054">
                  <a:moveTo>
                    <a:pt x="546011" y="57487"/>
                  </a:moveTo>
                  <a:cubicBezTo>
                    <a:pt x="546011" y="41312"/>
                    <a:pt x="539296" y="26673"/>
                    <a:pt x="528502" y="16217"/>
                  </a:cubicBezTo>
                  <a:cubicBezTo>
                    <a:pt x="528369" y="16076"/>
                    <a:pt x="528232" y="15938"/>
                    <a:pt x="528090" y="15801"/>
                  </a:cubicBezTo>
                  <a:cubicBezTo>
                    <a:pt x="517355" y="5611"/>
                    <a:pt x="503304" y="0"/>
                    <a:pt x="488533" y="0"/>
                  </a:cubicBezTo>
                  <a:lnTo>
                    <a:pt x="57479" y="0"/>
                  </a:lnTo>
                  <a:cubicBezTo>
                    <a:pt x="42707" y="0"/>
                    <a:pt x="28656" y="5611"/>
                    <a:pt x="17921" y="15801"/>
                  </a:cubicBezTo>
                  <a:cubicBezTo>
                    <a:pt x="17779" y="15938"/>
                    <a:pt x="17642" y="16076"/>
                    <a:pt x="17509" y="16217"/>
                  </a:cubicBezTo>
                  <a:cubicBezTo>
                    <a:pt x="6715" y="26673"/>
                    <a:pt x="0" y="41307"/>
                    <a:pt x="0" y="57487"/>
                  </a:cubicBezTo>
                  <a:lnTo>
                    <a:pt x="0" y="296863"/>
                  </a:lnTo>
                  <a:cubicBezTo>
                    <a:pt x="0" y="311418"/>
                    <a:pt x="5436" y="324727"/>
                    <a:pt x="14388" y="334867"/>
                  </a:cubicBezTo>
                  <a:cubicBezTo>
                    <a:pt x="14547" y="335066"/>
                    <a:pt x="14713" y="335267"/>
                    <a:pt x="14888" y="335462"/>
                  </a:cubicBezTo>
                  <a:cubicBezTo>
                    <a:pt x="19071" y="340074"/>
                    <a:pt x="23936" y="343931"/>
                    <a:pt x="29260" y="346930"/>
                  </a:cubicBezTo>
                  <a:cubicBezTo>
                    <a:pt x="36254" y="350888"/>
                    <a:pt x="44157" y="353425"/>
                    <a:pt x="52567" y="354141"/>
                  </a:cubicBezTo>
                  <a:lnTo>
                    <a:pt x="52580" y="354141"/>
                  </a:lnTo>
                  <a:cubicBezTo>
                    <a:pt x="52659" y="354150"/>
                    <a:pt x="52738" y="354154"/>
                    <a:pt x="52817" y="354163"/>
                  </a:cubicBezTo>
                  <a:cubicBezTo>
                    <a:pt x="54363" y="354288"/>
                    <a:pt x="55921" y="354349"/>
                    <a:pt x="57479" y="354349"/>
                  </a:cubicBezTo>
                  <a:lnTo>
                    <a:pt x="488533" y="354349"/>
                  </a:lnTo>
                  <a:cubicBezTo>
                    <a:pt x="490091" y="354349"/>
                    <a:pt x="491648" y="354288"/>
                    <a:pt x="493194" y="354163"/>
                  </a:cubicBezTo>
                  <a:cubicBezTo>
                    <a:pt x="493273" y="354154"/>
                    <a:pt x="493352" y="354150"/>
                    <a:pt x="493431" y="354141"/>
                  </a:cubicBezTo>
                  <a:lnTo>
                    <a:pt x="493444" y="354141"/>
                  </a:lnTo>
                  <a:cubicBezTo>
                    <a:pt x="501855" y="353425"/>
                    <a:pt x="509757" y="350888"/>
                    <a:pt x="516751" y="346930"/>
                  </a:cubicBezTo>
                  <a:cubicBezTo>
                    <a:pt x="522079" y="343931"/>
                    <a:pt x="526940" y="340074"/>
                    <a:pt x="531123" y="335462"/>
                  </a:cubicBezTo>
                  <a:cubicBezTo>
                    <a:pt x="531298" y="335267"/>
                    <a:pt x="531464" y="335071"/>
                    <a:pt x="531623" y="334867"/>
                  </a:cubicBezTo>
                  <a:cubicBezTo>
                    <a:pt x="540570" y="324727"/>
                    <a:pt x="546011" y="311421"/>
                    <a:pt x="546011" y="296867"/>
                  </a:cubicBezTo>
                  <a:close/>
                  <a:moveTo>
                    <a:pt x="506540" y="328206"/>
                  </a:moveTo>
                  <a:cubicBezTo>
                    <a:pt x="506495" y="328230"/>
                    <a:pt x="506453" y="328252"/>
                    <a:pt x="506411" y="328276"/>
                  </a:cubicBezTo>
                  <a:cubicBezTo>
                    <a:pt x="506366" y="328302"/>
                    <a:pt x="506320" y="328331"/>
                    <a:pt x="506274" y="328355"/>
                  </a:cubicBezTo>
                  <a:cubicBezTo>
                    <a:pt x="502158" y="330676"/>
                    <a:pt x="497605" y="332184"/>
                    <a:pt x="492882" y="332759"/>
                  </a:cubicBezTo>
                  <a:cubicBezTo>
                    <a:pt x="492877" y="332759"/>
                    <a:pt x="492873" y="332759"/>
                    <a:pt x="492865" y="332759"/>
                  </a:cubicBezTo>
                  <a:cubicBezTo>
                    <a:pt x="492773" y="332771"/>
                    <a:pt x="492677" y="332784"/>
                    <a:pt x="492585" y="332793"/>
                  </a:cubicBezTo>
                  <a:cubicBezTo>
                    <a:pt x="491252" y="332942"/>
                    <a:pt x="489899" y="333021"/>
                    <a:pt x="488528" y="333021"/>
                  </a:cubicBezTo>
                  <a:lnTo>
                    <a:pt x="57483" y="333021"/>
                  </a:lnTo>
                  <a:cubicBezTo>
                    <a:pt x="56112" y="333021"/>
                    <a:pt x="54759" y="332942"/>
                    <a:pt x="53426" y="332793"/>
                  </a:cubicBezTo>
                  <a:cubicBezTo>
                    <a:pt x="53330" y="332784"/>
                    <a:pt x="53230" y="332771"/>
                    <a:pt x="53134" y="332759"/>
                  </a:cubicBezTo>
                  <a:cubicBezTo>
                    <a:pt x="48389" y="332179"/>
                    <a:pt x="43819" y="330663"/>
                    <a:pt x="39691" y="328331"/>
                  </a:cubicBezTo>
                  <a:lnTo>
                    <a:pt x="39662" y="328314"/>
                  </a:lnTo>
                  <a:cubicBezTo>
                    <a:pt x="39587" y="328272"/>
                    <a:pt x="39516" y="328230"/>
                    <a:pt x="39441" y="328189"/>
                  </a:cubicBezTo>
                  <a:cubicBezTo>
                    <a:pt x="38754" y="327789"/>
                    <a:pt x="38083" y="327372"/>
                    <a:pt x="37425" y="326931"/>
                  </a:cubicBezTo>
                  <a:lnTo>
                    <a:pt x="84814" y="266590"/>
                  </a:lnTo>
                  <a:cubicBezTo>
                    <a:pt x="88455" y="261963"/>
                    <a:pt x="87647" y="255255"/>
                    <a:pt x="83015" y="251618"/>
                  </a:cubicBezTo>
                  <a:cubicBezTo>
                    <a:pt x="78387" y="247978"/>
                    <a:pt x="71680" y="248786"/>
                    <a:pt x="68043" y="253418"/>
                  </a:cubicBezTo>
                  <a:lnTo>
                    <a:pt x="23732" y="309835"/>
                  </a:lnTo>
                  <a:cubicBezTo>
                    <a:pt x="22183" y="305807"/>
                    <a:pt x="21329" y="301432"/>
                    <a:pt x="21329" y="296863"/>
                  </a:cubicBezTo>
                  <a:lnTo>
                    <a:pt x="21329" y="57487"/>
                  </a:lnTo>
                  <a:cubicBezTo>
                    <a:pt x="21329" y="50676"/>
                    <a:pt x="23224" y="44298"/>
                    <a:pt x="26511" y="38854"/>
                  </a:cubicBezTo>
                  <a:lnTo>
                    <a:pt x="150858" y="148496"/>
                  </a:lnTo>
                  <a:lnTo>
                    <a:pt x="121057" y="186329"/>
                  </a:lnTo>
                  <a:cubicBezTo>
                    <a:pt x="117412" y="190958"/>
                    <a:pt x="118207" y="197660"/>
                    <a:pt x="122835" y="201305"/>
                  </a:cubicBezTo>
                  <a:cubicBezTo>
                    <a:pt x="124789" y="202846"/>
                    <a:pt x="127113" y="203592"/>
                    <a:pt x="129425" y="203592"/>
                  </a:cubicBezTo>
                  <a:cubicBezTo>
                    <a:pt x="132578" y="203592"/>
                    <a:pt x="135707" y="202197"/>
                    <a:pt x="137811" y="199527"/>
                  </a:cubicBezTo>
                  <a:lnTo>
                    <a:pt x="166879" y="162622"/>
                  </a:lnTo>
                  <a:lnTo>
                    <a:pt x="231773" y="219842"/>
                  </a:lnTo>
                  <a:cubicBezTo>
                    <a:pt x="243528" y="230202"/>
                    <a:pt x="258267" y="235385"/>
                    <a:pt x="273006" y="235385"/>
                  </a:cubicBezTo>
                  <a:cubicBezTo>
                    <a:pt x="287744" y="235385"/>
                    <a:pt x="302483" y="230202"/>
                    <a:pt x="314238" y="219842"/>
                  </a:cubicBezTo>
                  <a:lnTo>
                    <a:pt x="379132" y="162622"/>
                  </a:lnTo>
                  <a:lnTo>
                    <a:pt x="508574" y="326939"/>
                  </a:lnTo>
                  <a:cubicBezTo>
                    <a:pt x="507911" y="327381"/>
                    <a:pt x="507232" y="327806"/>
                    <a:pt x="506540" y="328206"/>
                  </a:cubicBezTo>
                  <a:close/>
                  <a:moveTo>
                    <a:pt x="57483" y="21333"/>
                  </a:moveTo>
                  <a:lnTo>
                    <a:pt x="488528" y="21333"/>
                  </a:lnTo>
                  <a:cubicBezTo>
                    <a:pt x="493848" y="21333"/>
                    <a:pt x="498905" y="22487"/>
                    <a:pt x="503458" y="24561"/>
                  </a:cubicBezTo>
                  <a:lnTo>
                    <a:pt x="373617" y="139053"/>
                  </a:lnTo>
                  <a:cubicBezTo>
                    <a:pt x="373508" y="139140"/>
                    <a:pt x="373404" y="139232"/>
                    <a:pt x="373304" y="139327"/>
                  </a:cubicBezTo>
                  <a:lnTo>
                    <a:pt x="300133" y="203846"/>
                  </a:lnTo>
                  <a:cubicBezTo>
                    <a:pt x="284670" y="217481"/>
                    <a:pt x="261345" y="217481"/>
                    <a:pt x="245882" y="203846"/>
                  </a:cubicBezTo>
                  <a:lnTo>
                    <a:pt x="172711" y="139327"/>
                  </a:lnTo>
                  <a:cubicBezTo>
                    <a:pt x="172607" y="139232"/>
                    <a:pt x="172503" y="139140"/>
                    <a:pt x="172394" y="139048"/>
                  </a:cubicBezTo>
                  <a:lnTo>
                    <a:pt x="42549" y="24561"/>
                  </a:lnTo>
                  <a:cubicBezTo>
                    <a:pt x="47106" y="22487"/>
                    <a:pt x="52163" y="21333"/>
                    <a:pt x="57483" y="21333"/>
                  </a:cubicBezTo>
                  <a:close/>
                  <a:moveTo>
                    <a:pt x="395153" y="148492"/>
                  </a:moveTo>
                  <a:lnTo>
                    <a:pt x="519501" y="38854"/>
                  </a:lnTo>
                  <a:cubicBezTo>
                    <a:pt x="522787" y="44298"/>
                    <a:pt x="524682" y="50676"/>
                    <a:pt x="524682" y="57487"/>
                  </a:cubicBezTo>
                  <a:lnTo>
                    <a:pt x="524682" y="296863"/>
                  </a:lnTo>
                  <a:cubicBezTo>
                    <a:pt x="524682" y="301441"/>
                    <a:pt x="523828" y="305823"/>
                    <a:pt x="522270" y="309856"/>
                  </a:cubicBezTo>
                  <a:close/>
                </a:path>
              </a:pathLst>
            </a:custGeom>
            <a:grpFill/>
            <a:ln w="6350" cap="flat">
              <a:solidFill>
                <a:srgbClr val="1190D2"/>
              </a:solidFill>
              <a:prstDash val="solid"/>
              <a:miter/>
            </a:ln>
          </p:spPr>
          <p:txBody>
            <a:bodyPr rtlCol="0" anchor="ctr"/>
            <a:lstStyle/>
            <a:p>
              <a:endParaRPr lang="ru-RU"/>
            </a:p>
          </p:txBody>
        </p:sp>
        <p:sp>
          <p:nvSpPr>
            <p:cNvPr id="25" name="Полилиния: фигура 2053"/>
            <p:cNvSpPr/>
            <p:nvPr/>
          </p:nvSpPr>
          <p:spPr>
            <a:xfrm>
              <a:off x="10329023" y="3365317"/>
              <a:ext cx="21329" cy="21329"/>
            </a:xfrm>
            <a:custGeom>
              <a:avLst/>
              <a:gdLst>
                <a:gd name="connsiteX0" fmla="*/ 20504 w 21328"/>
                <a:gd name="connsiteY0" fmla="*/ 6587 h 21328"/>
                <a:gd name="connsiteX1" fmla="*/ 19537 w 21328"/>
                <a:gd name="connsiteY1" fmla="*/ 4754 h 21328"/>
                <a:gd name="connsiteX2" fmla="*/ 18204 w 21328"/>
                <a:gd name="connsiteY2" fmla="*/ 3130 h 21328"/>
                <a:gd name="connsiteX3" fmla="*/ 16579 w 21328"/>
                <a:gd name="connsiteY3" fmla="*/ 1797 h 21328"/>
                <a:gd name="connsiteX4" fmla="*/ 14747 w 21328"/>
                <a:gd name="connsiteY4" fmla="*/ 818 h 21328"/>
                <a:gd name="connsiteX5" fmla="*/ 12743 w 21328"/>
                <a:gd name="connsiteY5" fmla="*/ 209 h 21328"/>
                <a:gd name="connsiteX6" fmla="*/ 8581 w 21328"/>
                <a:gd name="connsiteY6" fmla="*/ 209 h 21328"/>
                <a:gd name="connsiteX7" fmla="*/ 6590 w 21328"/>
                <a:gd name="connsiteY7" fmla="*/ 818 h 21328"/>
                <a:gd name="connsiteX8" fmla="*/ 4745 w 21328"/>
                <a:gd name="connsiteY8" fmla="*/ 1797 h 21328"/>
                <a:gd name="connsiteX9" fmla="*/ 3124 w 21328"/>
                <a:gd name="connsiteY9" fmla="*/ 3130 h 21328"/>
                <a:gd name="connsiteX10" fmla="*/ 1800 w 21328"/>
                <a:gd name="connsiteY10" fmla="*/ 4754 h 21328"/>
                <a:gd name="connsiteX11" fmla="*/ 821 w 21328"/>
                <a:gd name="connsiteY11" fmla="*/ 6587 h 21328"/>
                <a:gd name="connsiteX12" fmla="*/ 212 w 21328"/>
                <a:gd name="connsiteY12" fmla="*/ 8582 h 21328"/>
                <a:gd name="connsiteX13" fmla="*/ 0 w 21328"/>
                <a:gd name="connsiteY13" fmla="*/ 10669 h 21328"/>
                <a:gd name="connsiteX14" fmla="*/ 212 w 21328"/>
                <a:gd name="connsiteY14" fmla="*/ 12752 h 21328"/>
                <a:gd name="connsiteX15" fmla="*/ 821 w 21328"/>
                <a:gd name="connsiteY15" fmla="*/ 14743 h 21328"/>
                <a:gd name="connsiteX16" fmla="*/ 1800 w 21328"/>
                <a:gd name="connsiteY16" fmla="*/ 16589 h 21328"/>
                <a:gd name="connsiteX17" fmla="*/ 3124 w 21328"/>
                <a:gd name="connsiteY17" fmla="*/ 18209 h 21328"/>
                <a:gd name="connsiteX18" fmla="*/ 4745 w 21328"/>
                <a:gd name="connsiteY18" fmla="*/ 19533 h 21328"/>
                <a:gd name="connsiteX19" fmla="*/ 6590 w 21328"/>
                <a:gd name="connsiteY19" fmla="*/ 20512 h 21328"/>
                <a:gd name="connsiteX20" fmla="*/ 8581 w 21328"/>
                <a:gd name="connsiteY20" fmla="*/ 21121 h 21328"/>
                <a:gd name="connsiteX21" fmla="*/ 10664 w 21328"/>
                <a:gd name="connsiteY21" fmla="*/ 21334 h 21328"/>
                <a:gd name="connsiteX22" fmla="*/ 12743 w 21328"/>
                <a:gd name="connsiteY22" fmla="*/ 21121 h 21328"/>
                <a:gd name="connsiteX23" fmla="*/ 14747 w 21328"/>
                <a:gd name="connsiteY23" fmla="*/ 20512 h 21328"/>
                <a:gd name="connsiteX24" fmla="*/ 16579 w 21328"/>
                <a:gd name="connsiteY24" fmla="*/ 19533 h 21328"/>
                <a:gd name="connsiteX25" fmla="*/ 18204 w 21328"/>
                <a:gd name="connsiteY25" fmla="*/ 18209 h 21328"/>
                <a:gd name="connsiteX26" fmla="*/ 19537 w 21328"/>
                <a:gd name="connsiteY26" fmla="*/ 16589 h 21328"/>
                <a:gd name="connsiteX27" fmla="*/ 20504 w 21328"/>
                <a:gd name="connsiteY27" fmla="*/ 14743 h 21328"/>
                <a:gd name="connsiteX28" fmla="*/ 21124 w 21328"/>
                <a:gd name="connsiteY28" fmla="*/ 12752 h 21328"/>
                <a:gd name="connsiteX29" fmla="*/ 21329 w 21328"/>
                <a:gd name="connsiteY29" fmla="*/ 10669 h 21328"/>
                <a:gd name="connsiteX30" fmla="*/ 21124 w 21328"/>
                <a:gd name="connsiteY30" fmla="*/ 8582 h 21328"/>
                <a:gd name="connsiteX31" fmla="*/ 20504 w 21328"/>
                <a:gd name="connsiteY31" fmla="*/ 6587 h 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328" h="21328">
                  <a:moveTo>
                    <a:pt x="20504" y="6587"/>
                  </a:moveTo>
                  <a:cubicBezTo>
                    <a:pt x="20237" y="5945"/>
                    <a:pt x="19920" y="5329"/>
                    <a:pt x="19537" y="4754"/>
                  </a:cubicBezTo>
                  <a:cubicBezTo>
                    <a:pt x="19142" y="4166"/>
                    <a:pt x="18692" y="3620"/>
                    <a:pt x="18204" y="3130"/>
                  </a:cubicBezTo>
                  <a:cubicBezTo>
                    <a:pt x="17713" y="2641"/>
                    <a:pt x="17167" y="2192"/>
                    <a:pt x="16579" y="1797"/>
                  </a:cubicBezTo>
                  <a:cubicBezTo>
                    <a:pt x="16004" y="1413"/>
                    <a:pt x="15388" y="1084"/>
                    <a:pt x="14747" y="818"/>
                  </a:cubicBezTo>
                  <a:cubicBezTo>
                    <a:pt x="14096" y="551"/>
                    <a:pt x="13426" y="346"/>
                    <a:pt x="12743" y="209"/>
                  </a:cubicBezTo>
                  <a:cubicBezTo>
                    <a:pt x="11377" y="-70"/>
                    <a:pt x="9960" y="-70"/>
                    <a:pt x="8581" y="209"/>
                  </a:cubicBezTo>
                  <a:cubicBezTo>
                    <a:pt x="7902" y="346"/>
                    <a:pt x="7227" y="551"/>
                    <a:pt x="6590" y="818"/>
                  </a:cubicBezTo>
                  <a:cubicBezTo>
                    <a:pt x="5940" y="1084"/>
                    <a:pt x="5320" y="1413"/>
                    <a:pt x="4745" y="1797"/>
                  </a:cubicBezTo>
                  <a:cubicBezTo>
                    <a:pt x="4157" y="2192"/>
                    <a:pt x="3612" y="2641"/>
                    <a:pt x="3124" y="3130"/>
                  </a:cubicBezTo>
                  <a:cubicBezTo>
                    <a:pt x="2633" y="3620"/>
                    <a:pt x="2183" y="4166"/>
                    <a:pt x="1800" y="4754"/>
                  </a:cubicBezTo>
                  <a:cubicBezTo>
                    <a:pt x="1416" y="5329"/>
                    <a:pt x="1087" y="5945"/>
                    <a:pt x="821" y="6587"/>
                  </a:cubicBezTo>
                  <a:cubicBezTo>
                    <a:pt x="554" y="7237"/>
                    <a:pt x="342" y="7907"/>
                    <a:pt x="212" y="8582"/>
                  </a:cubicBezTo>
                  <a:cubicBezTo>
                    <a:pt x="75" y="9273"/>
                    <a:pt x="0" y="9977"/>
                    <a:pt x="0" y="10669"/>
                  </a:cubicBezTo>
                  <a:cubicBezTo>
                    <a:pt x="0" y="11365"/>
                    <a:pt x="75" y="12069"/>
                    <a:pt x="212" y="12752"/>
                  </a:cubicBezTo>
                  <a:cubicBezTo>
                    <a:pt x="342" y="13431"/>
                    <a:pt x="554" y="14105"/>
                    <a:pt x="821" y="14743"/>
                  </a:cubicBezTo>
                  <a:cubicBezTo>
                    <a:pt x="1087" y="15394"/>
                    <a:pt x="1416" y="16014"/>
                    <a:pt x="1800" y="16589"/>
                  </a:cubicBezTo>
                  <a:cubicBezTo>
                    <a:pt x="2183" y="17176"/>
                    <a:pt x="2633" y="17717"/>
                    <a:pt x="3124" y="18209"/>
                  </a:cubicBezTo>
                  <a:cubicBezTo>
                    <a:pt x="3612" y="18701"/>
                    <a:pt x="4157" y="19151"/>
                    <a:pt x="4745" y="19533"/>
                  </a:cubicBezTo>
                  <a:cubicBezTo>
                    <a:pt x="5320" y="19917"/>
                    <a:pt x="5940" y="20246"/>
                    <a:pt x="6590" y="20512"/>
                  </a:cubicBezTo>
                  <a:cubicBezTo>
                    <a:pt x="7227" y="20779"/>
                    <a:pt x="7902" y="20984"/>
                    <a:pt x="8581" y="21121"/>
                  </a:cubicBezTo>
                  <a:cubicBezTo>
                    <a:pt x="9265" y="21259"/>
                    <a:pt x="9969" y="21334"/>
                    <a:pt x="10664" y="21334"/>
                  </a:cubicBezTo>
                  <a:cubicBezTo>
                    <a:pt x="11356" y="21334"/>
                    <a:pt x="12060" y="21259"/>
                    <a:pt x="12743" y="21121"/>
                  </a:cubicBezTo>
                  <a:cubicBezTo>
                    <a:pt x="13426" y="20984"/>
                    <a:pt x="14096" y="20779"/>
                    <a:pt x="14747" y="20512"/>
                  </a:cubicBezTo>
                  <a:cubicBezTo>
                    <a:pt x="15388" y="20246"/>
                    <a:pt x="16004" y="19917"/>
                    <a:pt x="16579" y="19533"/>
                  </a:cubicBezTo>
                  <a:cubicBezTo>
                    <a:pt x="17167" y="19151"/>
                    <a:pt x="17713" y="18701"/>
                    <a:pt x="18204" y="18209"/>
                  </a:cubicBezTo>
                  <a:cubicBezTo>
                    <a:pt x="18692" y="17717"/>
                    <a:pt x="19142" y="17176"/>
                    <a:pt x="19537" y="16589"/>
                  </a:cubicBezTo>
                  <a:cubicBezTo>
                    <a:pt x="19920" y="16014"/>
                    <a:pt x="20237" y="15394"/>
                    <a:pt x="20504" y="14743"/>
                  </a:cubicBezTo>
                  <a:cubicBezTo>
                    <a:pt x="20770" y="14105"/>
                    <a:pt x="20987" y="13431"/>
                    <a:pt x="21124" y="12752"/>
                  </a:cubicBezTo>
                  <a:cubicBezTo>
                    <a:pt x="21262" y="12069"/>
                    <a:pt x="21329" y="11365"/>
                    <a:pt x="21329" y="10669"/>
                  </a:cubicBezTo>
                  <a:cubicBezTo>
                    <a:pt x="21329" y="9977"/>
                    <a:pt x="21262" y="9273"/>
                    <a:pt x="21124" y="8582"/>
                  </a:cubicBezTo>
                  <a:cubicBezTo>
                    <a:pt x="20987" y="7907"/>
                    <a:pt x="20770" y="7237"/>
                    <a:pt x="20504" y="6587"/>
                  </a:cubicBezTo>
                  <a:close/>
                </a:path>
              </a:pathLst>
            </a:custGeom>
            <a:grpFill/>
            <a:ln w="6350" cap="flat">
              <a:solidFill>
                <a:srgbClr val="1190D2"/>
              </a:solidFill>
              <a:prstDash val="solid"/>
              <a:miter/>
            </a:ln>
          </p:spPr>
          <p:txBody>
            <a:bodyPr rtlCol="0" anchor="ctr"/>
            <a:lstStyle/>
            <a:p>
              <a:endParaRPr lang="ru-RU"/>
            </a:p>
          </p:txBody>
        </p:sp>
      </p:grpSp>
      <p:grpSp>
        <p:nvGrpSpPr>
          <p:cNvPr id="26" name="Группа 25"/>
          <p:cNvGrpSpPr/>
          <p:nvPr userDrawn="1"/>
        </p:nvGrpSpPr>
        <p:grpSpPr>
          <a:xfrm>
            <a:off x="5627272" y="2141406"/>
            <a:ext cx="302126" cy="406742"/>
            <a:chOff x="2843212" y="176212"/>
            <a:chExt cx="4828356" cy="6500251"/>
          </a:xfrm>
          <a:solidFill>
            <a:srgbClr val="1190D2"/>
          </a:solidFill>
        </p:grpSpPr>
        <p:sp>
          <p:nvSpPr>
            <p:cNvPr id="27" name="Полилиния: фигура 2058"/>
            <p:cNvSpPr/>
            <p:nvPr/>
          </p:nvSpPr>
          <p:spPr>
            <a:xfrm>
              <a:off x="3986770" y="1319770"/>
              <a:ext cx="2541240" cy="2541240"/>
            </a:xfrm>
            <a:custGeom>
              <a:avLst/>
              <a:gdLst>
                <a:gd name="connsiteX0" fmla="*/ 0 w 2541240"/>
                <a:gd name="connsiteY0" fmla="*/ 1270620 h 2541240"/>
                <a:gd name="connsiteX1" fmla="*/ 1270620 w 2541240"/>
                <a:gd name="connsiteY1" fmla="*/ 2541240 h 2541240"/>
                <a:gd name="connsiteX2" fmla="*/ 2541240 w 2541240"/>
                <a:gd name="connsiteY2" fmla="*/ 1270620 h 2541240"/>
                <a:gd name="connsiteX3" fmla="*/ 1270620 w 2541240"/>
                <a:gd name="connsiteY3" fmla="*/ 0 h 2541240"/>
                <a:gd name="connsiteX4" fmla="*/ 0 w 2541240"/>
                <a:gd name="connsiteY4" fmla="*/ 1270620 h 2541240"/>
                <a:gd name="connsiteX5" fmla="*/ 1270620 w 2541240"/>
                <a:gd name="connsiteY5" fmla="*/ 254124 h 2541240"/>
                <a:gd name="connsiteX6" fmla="*/ 2287116 w 2541240"/>
                <a:gd name="connsiteY6" fmla="*/ 1270620 h 2541240"/>
                <a:gd name="connsiteX7" fmla="*/ 1270620 w 2541240"/>
                <a:gd name="connsiteY7" fmla="*/ 2287116 h 2541240"/>
                <a:gd name="connsiteX8" fmla="*/ 254124 w 2541240"/>
                <a:gd name="connsiteY8" fmla="*/ 1270620 h 2541240"/>
                <a:gd name="connsiteX9" fmla="*/ 1270620 w 2541240"/>
                <a:gd name="connsiteY9" fmla="*/ 254124 h 25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1240" h="2541240">
                  <a:moveTo>
                    <a:pt x="0" y="1270620"/>
                  </a:moveTo>
                  <a:cubicBezTo>
                    <a:pt x="0" y="1971253"/>
                    <a:pt x="569987" y="2541240"/>
                    <a:pt x="1270620" y="2541240"/>
                  </a:cubicBezTo>
                  <a:cubicBezTo>
                    <a:pt x="1971253" y="2541240"/>
                    <a:pt x="2541240" y="1971253"/>
                    <a:pt x="2541240" y="1270620"/>
                  </a:cubicBezTo>
                  <a:cubicBezTo>
                    <a:pt x="2541240" y="569987"/>
                    <a:pt x="1971253" y="0"/>
                    <a:pt x="1270620" y="0"/>
                  </a:cubicBezTo>
                  <a:cubicBezTo>
                    <a:pt x="569987" y="0"/>
                    <a:pt x="0" y="569987"/>
                    <a:pt x="0" y="1270620"/>
                  </a:cubicBezTo>
                  <a:close/>
                  <a:moveTo>
                    <a:pt x="1270620" y="254124"/>
                  </a:moveTo>
                  <a:cubicBezTo>
                    <a:pt x="1831129" y="254124"/>
                    <a:pt x="2287116" y="710111"/>
                    <a:pt x="2287116" y="1270620"/>
                  </a:cubicBezTo>
                  <a:cubicBezTo>
                    <a:pt x="2287116" y="1831129"/>
                    <a:pt x="1831129" y="2287116"/>
                    <a:pt x="1270620" y="2287116"/>
                  </a:cubicBezTo>
                  <a:cubicBezTo>
                    <a:pt x="710111" y="2287116"/>
                    <a:pt x="254124" y="1831129"/>
                    <a:pt x="254124" y="1270620"/>
                  </a:cubicBezTo>
                  <a:cubicBezTo>
                    <a:pt x="254124" y="710111"/>
                    <a:pt x="710111" y="254124"/>
                    <a:pt x="1270620" y="254124"/>
                  </a:cubicBezTo>
                  <a:close/>
                </a:path>
              </a:pathLst>
            </a:custGeom>
            <a:grpFill/>
            <a:ln w="6350" cap="flat">
              <a:solidFill>
                <a:srgbClr val="1190D2"/>
              </a:solidFill>
              <a:prstDash val="solid"/>
              <a:miter/>
            </a:ln>
          </p:spPr>
          <p:txBody>
            <a:bodyPr rtlCol="0" anchor="ctr"/>
            <a:lstStyle/>
            <a:p>
              <a:endParaRPr lang="ru-RU"/>
            </a:p>
          </p:txBody>
        </p:sp>
        <p:sp>
          <p:nvSpPr>
            <p:cNvPr id="28" name="Полилиния: фигура 2059"/>
            <p:cNvSpPr/>
            <p:nvPr/>
          </p:nvSpPr>
          <p:spPr>
            <a:xfrm>
              <a:off x="5130328" y="176212"/>
              <a:ext cx="254124" cy="254124"/>
            </a:xfrm>
            <a:custGeom>
              <a:avLst/>
              <a:gdLst>
                <a:gd name="connsiteX0" fmla="*/ 254124 w 254124"/>
                <a:gd name="connsiteY0" fmla="*/ 127062 h 254124"/>
                <a:gd name="connsiteX1" fmla="*/ 127062 w 254124"/>
                <a:gd name="connsiteY1" fmla="*/ 254124 h 254124"/>
                <a:gd name="connsiteX2" fmla="*/ 0 w 254124"/>
                <a:gd name="connsiteY2" fmla="*/ 127062 h 254124"/>
                <a:gd name="connsiteX3" fmla="*/ 127062 w 254124"/>
                <a:gd name="connsiteY3" fmla="*/ 0 h 254124"/>
                <a:gd name="connsiteX4" fmla="*/ 254124 w 254124"/>
                <a:gd name="connsiteY4" fmla="*/ 127062 h 254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24" h="254124">
                  <a:moveTo>
                    <a:pt x="254124" y="127062"/>
                  </a:moveTo>
                  <a:cubicBezTo>
                    <a:pt x="254124" y="197243"/>
                    <a:pt x="197238" y="254124"/>
                    <a:pt x="127062" y="254124"/>
                  </a:cubicBezTo>
                  <a:cubicBezTo>
                    <a:pt x="56886" y="254124"/>
                    <a:pt x="0" y="197243"/>
                    <a:pt x="0" y="127062"/>
                  </a:cubicBezTo>
                  <a:cubicBezTo>
                    <a:pt x="0" y="56880"/>
                    <a:pt x="56886" y="0"/>
                    <a:pt x="127062" y="0"/>
                  </a:cubicBezTo>
                  <a:cubicBezTo>
                    <a:pt x="197238" y="0"/>
                    <a:pt x="254124" y="56880"/>
                    <a:pt x="254124" y="127062"/>
                  </a:cubicBezTo>
                  <a:close/>
                </a:path>
              </a:pathLst>
            </a:custGeom>
            <a:grpFill/>
            <a:ln w="6350" cap="flat">
              <a:solidFill>
                <a:srgbClr val="1190D2"/>
              </a:solidFill>
              <a:prstDash val="solid"/>
              <a:miter/>
            </a:ln>
          </p:spPr>
          <p:txBody>
            <a:bodyPr rtlCol="0" anchor="ctr"/>
            <a:lstStyle/>
            <a:p>
              <a:endParaRPr lang="ru-RU"/>
            </a:p>
          </p:txBody>
        </p:sp>
        <p:sp>
          <p:nvSpPr>
            <p:cNvPr id="29" name="Полилиния: фигура 2060"/>
            <p:cNvSpPr/>
            <p:nvPr/>
          </p:nvSpPr>
          <p:spPr>
            <a:xfrm>
              <a:off x="2843212" y="247125"/>
              <a:ext cx="4828356" cy="6429338"/>
            </a:xfrm>
            <a:custGeom>
              <a:avLst/>
              <a:gdLst>
                <a:gd name="connsiteX0" fmla="*/ 1815348 w 4828356"/>
                <a:gd name="connsiteY0" fmla="*/ 3985 h 6429337"/>
                <a:gd name="connsiteX1" fmla="*/ 0 w 4828356"/>
                <a:gd name="connsiteY1" fmla="*/ 2343266 h 6429337"/>
                <a:gd name="connsiteX2" fmla="*/ 2312529 w 4828356"/>
                <a:gd name="connsiteY2" fmla="*/ 6383838 h 6429337"/>
                <a:gd name="connsiteX3" fmla="*/ 2414178 w 4828356"/>
                <a:gd name="connsiteY3" fmla="*/ 6434663 h 6429337"/>
                <a:gd name="connsiteX4" fmla="*/ 2515828 w 4828356"/>
                <a:gd name="connsiteY4" fmla="*/ 6383838 h 6429337"/>
                <a:gd name="connsiteX5" fmla="*/ 4828357 w 4828356"/>
                <a:gd name="connsiteY5" fmla="*/ 2343266 h 6429337"/>
                <a:gd name="connsiteX6" fmla="*/ 3013009 w 4828356"/>
                <a:gd name="connsiteY6" fmla="*/ 3985 h 6429337"/>
                <a:gd name="connsiteX7" fmla="*/ 2858451 w 4828356"/>
                <a:gd name="connsiteY7" fmla="*/ 95658 h 6429337"/>
                <a:gd name="connsiteX8" fmla="*/ 2950177 w 4828356"/>
                <a:gd name="connsiteY8" fmla="*/ 250216 h 6429337"/>
                <a:gd name="connsiteX9" fmla="*/ 4574233 w 4828356"/>
                <a:gd name="connsiteY9" fmla="*/ 2343266 h 6429337"/>
                <a:gd name="connsiteX10" fmla="*/ 2414178 w 4828356"/>
                <a:gd name="connsiteY10" fmla="*/ 6095865 h 6429337"/>
                <a:gd name="connsiteX11" fmla="*/ 254124 w 4828356"/>
                <a:gd name="connsiteY11" fmla="*/ 2343266 h 6429337"/>
                <a:gd name="connsiteX12" fmla="*/ 1878180 w 4828356"/>
                <a:gd name="connsiteY12" fmla="*/ 250216 h 6429337"/>
                <a:gd name="connsiteX13" fmla="*/ 1969906 w 4828356"/>
                <a:gd name="connsiteY13" fmla="*/ 95658 h 6429337"/>
                <a:gd name="connsiteX14" fmla="*/ 1815348 w 4828356"/>
                <a:gd name="connsiteY14" fmla="*/ 3985 h 64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8356" h="6429337">
                  <a:moveTo>
                    <a:pt x="1815348" y="3985"/>
                  </a:moveTo>
                  <a:cubicBezTo>
                    <a:pt x="746489" y="276821"/>
                    <a:pt x="0" y="1238766"/>
                    <a:pt x="0" y="2343266"/>
                  </a:cubicBezTo>
                  <a:cubicBezTo>
                    <a:pt x="0" y="3349940"/>
                    <a:pt x="345797" y="3761849"/>
                    <a:pt x="2312529" y="6383838"/>
                  </a:cubicBezTo>
                  <a:cubicBezTo>
                    <a:pt x="2336556" y="6415857"/>
                    <a:pt x="2374179" y="6434663"/>
                    <a:pt x="2414178" y="6434663"/>
                  </a:cubicBezTo>
                  <a:cubicBezTo>
                    <a:pt x="2454177" y="6434663"/>
                    <a:pt x="2491800" y="6415857"/>
                    <a:pt x="2515828" y="6383838"/>
                  </a:cubicBezTo>
                  <a:cubicBezTo>
                    <a:pt x="4482214" y="3762345"/>
                    <a:pt x="4828357" y="3349584"/>
                    <a:pt x="4828357" y="2343266"/>
                  </a:cubicBezTo>
                  <a:cubicBezTo>
                    <a:pt x="4828357" y="1238766"/>
                    <a:pt x="4081867" y="276821"/>
                    <a:pt x="3013009" y="3985"/>
                  </a:cubicBezTo>
                  <a:cubicBezTo>
                    <a:pt x="2945005" y="-13338"/>
                    <a:pt x="2875820" y="27660"/>
                    <a:pt x="2858451" y="95658"/>
                  </a:cubicBezTo>
                  <a:cubicBezTo>
                    <a:pt x="2841132" y="163655"/>
                    <a:pt x="2882173" y="232846"/>
                    <a:pt x="2950177" y="250216"/>
                  </a:cubicBezTo>
                  <a:cubicBezTo>
                    <a:pt x="3906369" y="494266"/>
                    <a:pt x="4574233" y="1355016"/>
                    <a:pt x="4574233" y="2343266"/>
                  </a:cubicBezTo>
                  <a:cubicBezTo>
                    <a:pt x="4574233" y="3244517"/>
                    <a:pt x="4290821" y="3595271"/>
                    <a:pt x="2414178" y="6095865"/>
                  </a:cubicBezTo>
                  <a:cubicBezTo>
                    <a:pt x="538277" y="3596072"/>
                    <a:pt x="254124" y="3245355"/>
                    <a:pt x="254124" y="2343266"/>
                  </a:cubicBezTo>
                  <a:cubicBezTo>
                    <a:pt x="254124" y="1355016"/>
                    <a:pt x="921994" y="494266"/>
                    <a:pt x="1878180" y="250216"/>
                  </a:cubicBezTo>
                  <a:cubicBezTo>
                    <a:pt x="1946234" y="232846"/>
                    <a:pt x="1987224" y="163655"/>
                    <a:pt x="1969906" y="95658"/>
                  </a:cubicBezTo>
                  <a:cubicBezTo>
                    <a:pt x="1952537" y="27660"/>
                    <a:pt x="1883351" y="-13387"/>
                    <a:pt x="1815348" y="3985"/>
                  </a:cubicBezTo>
                  <a:close/>
                </a:path>
              </a:pathLst>
            </a:custGeom>
            <a:grpFill/>
            <a:ln w="6350" cap="flat">
              <a:solidFill>
                <a:srgbClr val="1190D2"/>
              </a:solidFill>
              <a:prstDash val="solid"/>
              <a:miter/>
            </a:ln>
          </p:spPr>
          <p:txBody>
            <a:bodyPr rtlCol="0" anchor="ctr"/>
            <a:lstStyle/>
            <a:p>
              <a:endParaRPr lang="ru-RU"/>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4_QA">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4016"/>
          </a:xfrm>
          <a:prstGeom prst="rect">
            <a:avLst/>
          </a:prstGeom>
        </p:spPr>
      </p:pic>
      <p:sp>
        <p:nvSpPr>
          <p:cNvPr id="3" name="Полилиния 2"/>
          <p:cNvSpPr/>
          <p:nvPr userDrawn="1"/>
        </p:nvSpPr>
        <p:spPr>
          <a:xfrm>
            <a:off x="7750195" y="4578447"/>
            <a:ext cx="3269489" cy="1895800"/>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4" name="Полилиния 3"/>
          <p:cNvSpPr/>
          <p:nvPr userDrawn="1"/>
        </p:nvSpPr>
        <p:spPr>
          <a:xfrm>
            <a:off x="7750195" y="3427858"/>
            <a:ext cx="3269489" cy="1895800"/>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6" name="Полилиния 5"/>
          <p:cNvSpPr/>
          <p:nvPr userDrawn="1"/>
        </p:nvSpPr>
        <p:spPr>
          <a:xfrm>
            <a:off x="7750195" y="2698326"/>
            <a:ext cx="3269489" cy="1895800"/>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7" name="Полилиния 6"/>
          <p:cNvSpPr/>
          <p:nvPr userDrawn="1"/>
        </p:nvSpPr>
        <p:spPr>
          <a:xfrm>
            <a:off x="7750195" y="274118"/>
            <a:ext cx="3269489" cy="1895800"/>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8" name="TextBox 7"/>
          <p:cNvSpPr txBox="1"/>
          <p:nvPr userDrawn="1"/>
        </p:nvSpPr>
        <p:spPr>
          <a:xfrm>
            <a:off x="690465" y="4023601"/>
            <a:ext cx="7190357" cy="1372940"/>
          </a:xfrm>
          <a:prstGeom prst="rect">
            <a:avLst/>
          </a:prstGeom>
          <a:noFill/>
        </p:spPr>
        <p:txBody>
          <a:bodyPr wrap="square" rtlCol="0">
            <a:spAutoFit/>
          </a:bodyPr>
          <a:lstStyle/>
          <a:p>
            <a:pPr>
              <a:lnSpc>
                <a:spcPts val="5480"/>
              </a:lnSpc>
            </a:pPr>
            <a:r>
              <a:rPr lang="en-US" sz="23900" b="1" dirty="0">
                <a:solidFill>
                  <a:schemeClr val="bg1"/>
                </a:solidFill>
                <a:latin typeface="Gilroy" pitchFamily="2" charset="0"/>
                <a:ea typeface="Montserrat" charset="0"/>
                <a:cs typeface="Montserrat" charset="0"/>
              </a:rPr>
              <a:t>Q</a:t>
            </a:r>
            <a:r>
              <a:rPr lang="ru-RU" sz="11500" b="1" dirty="0">
                <a:solidFill>
                  <a:schemeClr val="bg1"/>
                </a:solidFill>
                <a:latin typeface="ROBOTO LIGHT2001047 LIGHT" pitchFamily="2" charset="0"/>
                <a:ea typeface="Montserrat" charset="0"/>
                <a:cs typeface="Montserrat" charset="0"/>
              </a:rPr>
              <a:t>    </a:t>
            </a:r>
            <a:r>
              <a:rPr lang="en-US" sz="23900" b="1" dirty="0">
                <a:solidFill>
                  <a:schemeClr val="bg1"/>
                </a:solidFill>
                <a:latin typeface="Gilroy" pitchFamily="2" charset="0"/>
                <a:ea typeface="Montserrat" charset="0"/>
                <a:cs typeface="Montserrat" charset="0"/>
              </a:rPr>
              <a:t>A</a:t>
            </a:r>
            <a:endParaRPr lang="en-US" sz="16600" b="1" dirty="0">
              <a:solidFill>
                <a:schemeClr val="bg1"/>
              </a:solidFill>
              <a:latin typeface="Gilroy" pitchFamily="2" charset="0"/>
              <a:ea typeface="Montserrat" charset="0"/>
              <a:cs typeface="Montserrat" charset="0"/>
            </a:endParaRPr>
          </a:p>
        </p:txBody>
      </p:sp>
      <p:sp>
        <p:nvSpPr>
          <p:cNvPr id="9" name="Полилиния 8"/>
          <p:cNvSpPr/>
          <p:nvPr userDrawn="1"/>
        </p:nvSpPr>
        <p:spPr>
          <a:xfrm>
            <a:off x="7076507" y="817133"/>
            <a:ext cx="4648721" cy="2695540"/>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a:gsLst>
              <a:gs pos="0">
                <a:schemeClr val="bg1">
                  <a:alpha val="6000"/>
                </a:schemeClr>
              </a:gs>
              <a:gs pos="100000">
                <a:schemeClr val="bg1">
                  <a:alpha val="27571"/>
                </a:schemeClr>
              </a:gs>
            </a:gsLst>
            <a:lin ang="5400000" scaled="1"/>
          </a:gradFill>
          <a:ln w="6243" cap="flat">
            <a:noFill/>
            <a:prstDash val="solid"/>
            <a:miter/>
          </a:ln>
          <a:effectLst>
            <a:softEdge rad="321815"/>
          </a:effectLst>
        </p:spPr>
        <p:txBody>
          <a:bodyPr rtlCol="0" anchor="ctr"/>
          <a:lstStyle/>
          <a:p>
            <a:endParaRPr lang="ru-RU"/>
          </a:p>
        </p:txBody>
      </p:sp>
      <p:sp>
        <p:nvSpPr>
          <p:cNvPr id="10" name="Рисунок 7"/>
          <p:cNvSpPr/>
          <p:nvPr userDrawn="1"/>
        </p:nvSpPr>
        <p:spPr>
          <a:xfrm>
            <a:off x="3279245" y="3221198"/>
            <a:ext cx="1203815" cy="1401530"/>
          </a:xfrm>
          <a:custGeom>
            <a:avLst/>
            <a:gdLst>
              <a:gd name="connsiteX0" fmla="*/ 832625 w 1711404"/>
              <a:gd name="connsiteY0" fmla="*/ 884523 h 1992485"/>
              <a:gd name="connsiteX1" fmla="*/ 1178783 w 1711404"/>
              <a:gd name="connsiteY1" fmla="*/ 1303702 h 1992485"/>
              <a:gd name="connsiteX2" fmla="*/ 1189860 w 1711404"/>
              <a:gd name="connsiteY2" fmla="*/ 1291699 h 1992485"/>
              <a:gd name="connsiteX3" fmla="*/ 1296015 w 1711404"/>
              <a:gd name="connsiteY3" fmla="*/ 1171670 h 1992485"/>
              <a:gd name="connsiteX4" fmla="*/ 1392016 w 1711404"/>
              <a:gd name="connsiteY4" fmla="*/ 1053487 h 1992485"/>
              <a:gd name="connsiteX5" fmla="*/ 1581249 w 1711404"/>
              <a:gd name="connsiteY5" fmla="*/ 1248304 h 1992485"/>
              <a:gd name="connsiteX6" fmla="*/ 1489864 w 1711404"/>
              <a:gd name="connsiteY6" fmla="*/ 1364640 h 1992485"/>
              <a:gd name="connsiteX7" fmla="*/ 1355093 w 1711404"/>
              <a:gd name="connsiteY7" fmla="*/ 1516985 h 1992485"/>
              <a:gd name="connsiteX8" fmla="*/ 1711405 w 1711404"/>
              <a:gd name="connsiteY8" fmla="*/ 1957400 h 1992485"/>
              <a:gd name="connsiteX9" fmla="*/ 1349555 w 1711404"/>
              <a:gd name="connsiteY9" fmla="*/ 1957400 h 1992485"/>
              <a:gd name="connsiteX10" fmla="*/ 1157552 w 1711404"/>
              <a:gd name="connsiteY10" fmla="*/ 1721958 h 1992485"/>
              <a:gd name="connsiteX11" fmla="*/ 608315 w 1711404"/>
              <a:gd name="connsiteY11" fmla="*/ 1992485 h 1992485"/>
              <a:gd name="connsiteX12" fmla="*/ 174464 w 1711404"/>
              <a:gd name="connsiteY12" fmla="*/ 1829061 h 1992485"/>
              <a:gd name="connsiteX13" fmla="*/ 0 w 1711404"/>
              <a:gd name="connsiteY13" fmla="*/ 1422808 h 1992485"/>
              <a:gd name="connsiteX14" fmla="*/ 276926 w 1711404"/>
              <a:gd name="connsiteY14" fmla="*/ 944538 h 1992485"/>
              <a:gd name="connsiteX15" fmla="*/ 402466 w 1711404"/>
              <a:gd name="connsiteY15" fmla="*/ 858671 h 1992485"/>
              <a:gd name="connsiteX16" fmla="*/ 410774 w 1711404"/>
              <a:gd name="connsiteY16" fmla="*/ 852208 h 1992485"/>
              <a:gd name="connsiteX17" fmla="*/ 428313 w 1711404"/>
              <a:gd name="connsiteY17" fmla="*/ 838358 h 1992485"/>
              <a:gd name="connsiteX18" fmla="*/ 237234 w 1711404"/>
              <a:gd name="connsiteY18" fmla="*/ 438568 h 1992485"/>
              <a:gd name="connsiteX19" fmla="*/ 364620 w 1711404"/>
              <a:gd name="connsiteY19" fmla="*/ 121876 h 1992485"/>
              <a:gd name="connsiteX20" fmla="*/ 698778 w 1711404"/>
              <a:gd name="connsiteY20" fmla="*/ 0 h 1992485"/>
              <a:gd name="connsiteX21" fmla="*/ 1026474 w 1711404"/>
              <a:gd name="connsiteY21" fmla="*/ 118183 h 1992485"/>
              <a:gd name="connsiteX22" fmla="*/ 1155706 w 1711404"/>
              <a:gd name="connsiteY22" fmla="*/ 417332 h 1992485"/>
              <a:gd name="connsiteX23" fmla="*/ 1084628 w 1711404"/>
              <a:gd name="connsiteY23" fmla="*/ 642618 h 1992485"/>
              <a:gd name="connsiteX24" fmla="*/ 832625 w 1711404"/>
              <a:gd name="connsiteY24" fmla="*/ 884523 h 1992485"/>
              <a:gd name="connsiteX25" fmla="*/ 601853 w 1711404"/>
              <a:gd name="connsiteY25" fmla="*/ 1047947 h 1992485"/>
              <a:gd name="connsiteX26" fmla="*/ 585238 w 1711404"/>
              <a:gd name="connsiteY26" fmla="*/ 1059027 h 1992485"/>
              <a:gd name="connsiteX27" fmla="*/ 342466 w 1711404"/>
              <a:gd name="connsiteY27" fmla="*/ 1257537 h 1992485"/>
              <a:gd name="connsiteX28" fmla="*/ 278773 w 1711404"/>
              <a:gd name="connsiteY28" fmla="*/ 1415422 h 1992485"/>
              <a:gd name="connsiteX29" fmla="*/ 374774 w 1711404"/>
              <a:gd name="connsiteY29" fmla="*/ 1635167 h 1992485"/>
              <a:gd name="connsiteX30" fmla="*/ 594469 w 1711404"/>
              <a:gd name="connsiteY30" fmla="*/ 1731191 h 1992485"/>
              <a:gd name="connsiteX31" fmla="*/ 982165 w 1711404"/>
              <a:gd name="connsiteY31" fmla="*/ 1510522 h 1992485"/>
              <a:gd name="connsiteX32" fmla="*/ 601853 w 1711404"/>
              <a:gd name="connsiteY32" fmla="*/ 1047947 h 1992485"/>
              <a:gd name="connsiteX33" fmla="*/ 663700 w 1711404"/>
              <a:gd name="connsiteY33" fmla="*/ 679550 h 1992485"/>
              <a:gd name="connsiteX34" fmla="*/ 687701 w 1711404"/>
              <a:gd name="connsiteY34" fmla="*/ 662007 h 1992485"/>
              <a:gd name="connsiteX35" fmla="*/ 788317 w 1711404"/>
              <a:gd name="connsiteY35" fmla="*/ 581680 h 1992485"/>
              <a:gd name="connsiteX36" fmla="*/ 845549 w 1711404"/>
              <a:gd name="connsiteY36" fmla="*/ 523512 h 1992485"/>
              <a:gd name="connsiteX37" fmla="*/ 883395 w 1711404"/>
              <a:gd name="connsiteY37" fmla="*/ 409946 h 1992485"/>
              <a:gd name="connsiteX38" fmla="*/ 832625 w 1711404"/>
              <a:gd name="connsiteY38" fmla="*/ 286224 h 1992485"/>
              <a:gd name="connsiteX39" fmla="*/ 695085 w 1711404"/>
              <a:gd name="connsiteY39" fmla="*/ 239135 h 1992485"/>
              <a:gd name="connsiteX40" fmla="*/ 563084 w 1711404"/>
              <a:gd name="connsiteY40" fmla="*/ 288070 h 1992485"/>
              <a:gd name="connsiteX41" fmla="*/ 509545 w 1711404"/>
              <a:gd name="connsiteY41" fmla="*/ 406253 h 1992485"/>
              <a:gd name="connsiteX42" fmla="*/ 576930 w 1711404"/>
              <a:gd name="connsiteY42" fmla="*/ 573370 h 1992485"/>
              <a:gd name="connsiteX43" fmla="*/ 648931 w 1711404"/>
              <a:gd name="connsiteY43" fmla="*/ 661084 h 1992485"/>
              <a:gd name="connsiteX44" fmla="*/ 663700 w 1711404"/>
              <a:gd name="connsiteY44" fmla="*/ 679550 h 199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1404" h="1992485">
                <a:moveTo>
                  <a:pt x="832625" y="884523"/>
                </a:moveTo>
                <a:lnTo>
                  <a:pt x="1178783" y="1303702"/>
                </a:lnTo>
                <a:lnTo>
                  <a:pt x="1189860" y="1291699"/>
                </a:lnTo>
                <a:cubicBezTo>
                  <a:pt x="1227707" y="1251074"/>
                  <a:pt x="1262784" y="1211372"/>
                  <a:pt x="1296015" y="1171670"/>
                </a:cubicBezTo>
                <a:cubicBezTo>
                  <a:pt x="1329247" y="1132891"/>
                  <a:pt x="1361555" y="1093189"/>
                  <a:pt x="1392016" y="1053487"/>
                </a:cubicBezTo>
                <a:lnTo>
                  <a:pt x="1581249" y="1248304"/>
                </a:lnTo>
                <a:cubicBezTo>
                  <a:pt x="1558172" y="1281543"/>
                  <a:pt x="1527711" y="1320322"/>
                  <a:pt x="1489864" y="1364640"/>
                </a:cubicBezTo>
                <a:cubicBezTo>
                  <a:pt x="1452017" y="1408958"/>
                  <a:pt x="1406786" y="1459740"/>
                  <a:pt x="1355093" y="1516985"/>
                </a:cubicBezTo>
                <a:lnTo>
                  <a:pt x="1711405" y="1957400"/>
                </a:lnTo>
                <a:lnTo>
                  <a:pt x="1349555" y="1957400"/>
                </a:lnTo>
                <a:lnTo>
                  <a:pt x="1157552" y="1721958"/>
                </a:lnTo>
                <a:cubicBezTo>
                  <a:pt x="981242" y="1901078"/>
                  <a:pt x="798471" y="1992485"/>
                  <a:pt x="608315" y="1992485"/>
                </a:cubicBezTo>
                <a:cubicBezTo>
                  <a:pt x="437544" y="1992485"/>
                  <a:pt x="293542" y="1938010"/>
                  <a:pt x="174464" y="1829061"/>
                </a:cubicBezTo>
                <a:cubicBezTo>
                  <a:pt x="58155" y="1719188"/>
                  <a:pt x="0" y="1583463"/>
                  <a:pt x="0" y="1422808"/>
                </a:cubicBezTo>
                <a:cubicBezTo>
                  <a:pt x="0" y="1230761"/>
                  <a:pt x="92309" y="1071030"/>
                  <a:pt x="276926" y="944538"/>
                </a:cubicBezTo>
                <a:lnTo>
                  <a:pt x="402466" y="858671"/>
                </a:lnTo>
                <a:cubicBezTo>
                  <a:pt x="404313" y="857747"/>
                  <a:pt x="407082" y="855901"/>
                  <a:pt x="410774" y="852208"/>
                </a:cubicBezTo>
                <a:cubicBezTo>
                  <a:pt x="414466" y="848514"/>
                  <a:pt x="420928" y="843898"/>
                  <a:pt x="428313" y="838358"/>
                </a:cubicBezTo>
                <a:cubicBezTo>
                  <a:pt x="300927" y="702633"/>
                  <a:pt x="237234" y="569677"/>
                  <a:pt x="237234" y="438568"/>
                </a:cubicBezTo>
                <a:cubicBezTo>
                  <a:pt x="237234" y="309306"/>
                  <a:pt x="279696" y="203126"/>
                  <a:pt x="364620" y="121876"/>
                </a:cubicBezTo>
                <a:cubicBezTo>
                  <a:pt x="451390" y="40625"/>
                  <a:pt x="562160" y="0"/>
                  <a:pt x="698778" y="0"/>
                </a:cubicBezTo>
                <a:cubicBezTo>
                  <a:pt x="830779" y="0"/>
                  <a:pt x="939703" y="39702"/>
                  <a:pt x="1026474" y="118183"/>
                </a:cubicBezTo>
                <a:cubicBezTo>
                  <a:pt x="1113244" y="197587"/>
                  <a:pt x="1155706" y="297303"/>
                  <a:pt x="1155706" y="417332"/>
                </a:cubicBezTo>
                <a:cubicBezTo>
                  <a:pt x="1155706" y="500429"/>
                  <a:pt x="1131706" y="575217"/>
                  <a:pt x="1084628" y="642618"/>
                </a:cubicBezTo>
                <a:cubicBezTo>
                  <a:pt x="1038474" y="710019"/>
                  <a:pt x="954473" y="790346"/>
                  <a:pt x="832625" y="884523"/>
                </a:cubicBezTo>
                <a:close/>
                <a:moveTo>
                  <a:pt x="601853" y="1047947"/>
                </a:moveTo>
                <a:lnTo>
                  <a:pt x="585238" y="1059027"/>
                </a:lnTo>
                <a:cubicBezTo>
                  <a:pt x="466159" y="1141201"/>
                  <a:pt x="385851" y="1207679"/>
                  <a:pt x="342466" y="1257537"/>
                </a:cubicBezTo>
                <a:cubicBezTo>
                  <a:pt x="300004" y="1307395"/>
                  <a:pt x="278773" y="1360023"/>
                  <a:pt x="278773" y="1415422"/>
                </a:cubicBezTo>
                <a:cubicBezTo>
                  <a:pt x="278773" y="1494826"/>
                  <a:pt x="311081" y="1568690"/>
                  <a:pt x="374774" y="1635167"/>
                </a:cubicBezTo>
                <a:cubicBezTo>
                  <a:pt x="441236" y="1698875"/>
                  <a:pt x="514160" y="1731191"/>
                  <a:pt x="594469" y="1731191"/>
                </a:cubicBezTo>
                <a:cubicBezTo>
                  <a:pt x="707085" y="1731191"/>
                  <a:pt x="835395" y="1657327"/>
                  <a:pt x="982165" y="1510522"/>
                </a:cubicBezTo>
                <a:lnTo>
                  <a:pt x="601853" y="1047947"/>
                </a:lnTo>
                <a:close/>
                <a:moveTo>
                  <a:pt x="663700" y="679550"/>
                </a:moveTo>
                <a:lnTo>
                  <a:pt x="687701" y="662007"/>
                </a:lnTo>
                <a:cubicBezTo>
                  <a:pt x="728316" y="631538"/>
                  <a:pt x="762471" y="604763"/>
                  <a:pt x="788317" y="581680"/>
                </a:cubicBezTo>
                <a:cubicBezTo>
                  <a:pt x="815087" y="558598"/>
                  <a:pt x="833548" y="539208"/>
                  <a:pt x="845549" y="523512"/>
                </a:cubicBezTo>
                <a:cubicBezTo>
                  <a:pt x="870472" y="493043"/>
                  <a:pt x="883395" y="455188"/>
                  <a:pt x="883395" y="409946"/>
                </a:cubicBezTo>
                <a:cubicBezTo>
                  <a:pt x="883395" y="359164"/>
                  <a:pt x="866779" y="318539"/>
                  <a:pt x="832625" y="286224"/>
                </a:cubicBezTo>
                <a:cubicBezTo>
                  <a:pt x="798471" y="254831"/>
                  <a:pt x="753240" y="239135"/>
                  <a:pt x="695085" y="239135"/>
                </a:cubicBezTo>
                <a:cubicBezTo>
                  <a:pt x="642469" y="239135"/>
                  <a:pt x="599084" y="255755"/>
                  <a:pt x="563084" y="288070"/>
                </a:cubicBezTo>
                <a:cubicBezTo>
                  <a:pt x="527083" y="318539"/>
                  <a:pt x="509545" y="358241"/>
                  <a:pt x="509545" y="406253"/>
                </a:cubicBezTo>
                <a:cubicBezTo>
                  <a:pt x="509545" y="462574"/>
                  <a:pt x="531699" y="518896"/>
                  <a:pt x="576930" y="573370"/>
                </a:cubicBezTo>
                <a:lnTo>
                  <a:pt x="648931" y="661084"/>
                </a:lnTo>
                <a:cubicBezTo>
                  <a:pt x="651700" y="665701"/>
                  <a:pt x="656316" y="671240"/>
                  <a:pt x="663700" y="679550"/>
                </a:cubicBezTo>
                <a:close/>
              </a:path>
            </a:pathLst>
          </a:custGeom>
          <a:gradFill>
            <a:gsLst>
              <a:gs pos="0">
                <a:srgbClr val="3471DD"/>
              </a:gs>
              <a:gs pos="100000">
                <a:schemeClr val="bg1"/>
              </a:gs>
            </a:gsLst>
            <a:lin ang="10800000" scaled="1"/>
          </a:gradFill>
          <a:ln w="9231" cap="flat">
            <a:noFill/>
            <a:prstDash val="solid"/>
            <a:miter/>
          </a:ln>
        </p:spPr>
        <p:txBody>
          <a:bodyPr rtlCol="0" anchor="ctr"/>
          <a:lstStyle/>
          <a:p>
            <a:endParaRPr lang="ru-RU"/>
          </a:p>
        </p:txBody>
      </p:sp>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317" y="653648"/>
            <a:ext cx="3051206" cy="908693"/>
          </a:xfrm>
          <a:prstGeom prst="rect">
            <a:avLst/>
          </a:prstGeom>
        </p:spPr>
      </p:pic>
      <p:sp>
        <p:nvSpPr>
          <p:cNvPr id="90" name="Рисунок 88"/>
          <p:cNvSpPr>
            <a:spLocks noChangeAspect="1"/>
          </p:cNvSpPr>
          <p:nvPr/>
        </p:nvSpPr>
        <p:spPr>
          <a:xfrm>
            <a:off x="7728438" y="5562475"/>
            <a:ext cx="3291246" cy="1319350"/>
          </a:xfrm>
          <a:custGeom>
            <a:avLst/>
            <a:gdLst>
              <a:gd name="connsiteX0" fmla="*/ 1811099 w 1848944"/>
              <a:gd name="connsiteY0" fmla="*/ 590682 h 741180"/>
              <a:gd name="connsiteX1" fmla="*/ 1848945 w 1848944"/>
              <a:gd name="connsiteY1" fmla="*/ 536208 h 741180"/>
              <a:gd name="connsiteX2" fmla="*/ 1811099 w 1848944"/>
              <a:gd name="connsiteY2" fmla="*/ 481733 h 741180"/>
              <a:gd name="connsiteX3" fmla="*/ 1008935 w 1848944"/>
              <a:gd name="connsiteY3" fmla="*/ 20082 h 741180"/>
              <a:gd name="connsiteX4" fmla="*/ 840010 w 1848944"/>
              <a:gd name="connsiteY4" fmla="*/ 20082 h 741180"/>
              <a:gd name="connsiteX5" fmla="*/ 37847 w 1848944"/>
              <a:gd name="connsiteY5" fmla="*/ 481733 h 741180"/>
              <a:gd name="connsiteX6" fmla="*/ 0 w 1848944"/>
              <a:gd name="connsiteY6" fmla="*/ 536208 h 741180"/>
              <a:gd name="connsiteX7" fmla="*/ 37847 w 1848944"/>
              <a:gd name="connsiteY7" fmla="*/ 590682 h 741180"/>
              <a:gd name="connsiteX8" fmla="*/ 299080 w 1848944"/>
              <a:gd name="connsiteY8" fmla="*/ 741180 h 741180"/>
              <a:gd name="connsiteX9" fmla="*/ 1549865 w 1848944"/>
              <a:gd name="connsiteY9" fmla="*/ 741180 h 741180"/>
              <a:gd name="connsiteX10" fmla="*/ 1811099 w 1848944"/>
              <a:gd name="connsiteY10" fmla="*/ 590682 h 74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8944" h="741180">
                <a:moveTo>
                  <a:pt x="1811099" y="590682"/>
                </a:moveTo>
                <a:cubicBezTo>
                  <a:pt x="1836022" y="575909"/>
                  <a:pt x="1848945" y="557443"/>
                  <a:pt x="1848945" y="536208"/>
                </a:cubicBezTo>
                <a:cubicBezTo>
                  <a:pt x="1848945" y="514971"/>
                  <a:pt x="1835099" y="495582"/>
                  <a:pt x="1811099" y="481733"/>
                </a:cubicBezTo>
                <a:lnTo>
                  <a:pt x="1008935" y="20082"/>
                </a:lnTo>
                <a:cubicBezTo>
                  <a:pt x="962781" y="-6694"/>
                  <a:pt x="887088" y="-6694"/>
                  <a:pt x="840010" y="20082"/>
                </a:cubicBezTo>
                <a:lnTo>
                  <a:pt x="37847" y="481733"/>
                </a:lnTo>
                <a:cubicBezTo>
                  <a:pt x="12923" y="496505"/>
                  <a:pt x="0" y="514971"/>
                  <a:pt x="0" y="536208"/>
                </a:cubicBezTo>
                <a:cubicBezTo>
                  <a:pt x="0" y="557443"/>
                  <a:pt x="13846" y="576833"/>
                  <a:pt x="37847" y="590682"/>
                </a:cubicBezTo>
                <a:lnTo>
                  <a:pt x="299080" y="741180"/>
                </a:lnTo>
                <a:lnTo>
                  <a:pt x="1549865" y="741180"/>
                </a:lnTo>
                <a:lnTo>
                  <a:pt x="1811099" y="590682"/>
                </a:lnTo>
                <a:close/>
              </a:path>
            </a:pathLst>
          </a:custGeom>
          <a:gradFill>
            <a:gsLst>
              <a:gs pos="0">
                <a:schemeClr val="bg1">
                  <a:alpha val="6000"/>
                </a:schemeClr>
              </a:gs>
              <a:gs pos="100000">
                <a:schemeClr val="bg1">
                  <a:alpha val="27571"/>
                </a:schemeClr>
              </a:gs>
            </a:gsLst>
            <a:lin ang="5400000" scaled="1"/>
          </a:gradFill>
          <a:ln w="9231" cap="flat">
            <a:noFill/>
            <a:prstDash val="solid"/>
            <a:miter/>
          </a:ln>
        </p:spPr>
        <p:txBody>
          <a:bodyPr rtlCol="0" anchor="ctr"/>
          <a:lstStyle/>
          <a:p>
            <a:endParaRPr lang="ru-RU"/>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5_Спасибо за внимание">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008"/>
            <a:ext cx="12192000" cy="6874016"/>
          </a:xfrm>
          <a:prstGeom prst="rect">
            <a:avLst/>
          </a:prstGeom>
        </p:spPr>
      </p:pic>
      <p:sp>
        <p:nvSpPr>
          <p:cNvPr id="4" name="Полилиния 3"/>
          <p:cNvSpPr/>
          <p:nvPr userDrawn="1"/>
        </p:nvSpPr>
        <p:spPr>
          <a:xfrm>
            <a:off x="435569" y="-7828"/>
            <a:ext cx="6567923" cy="6306749"/>
          </a:xfrm>
          <a:custGeom>
            <a:avLst/>
            <a:gdLst>
              <a:gd name="connsiteX0" fmla="*/ 376830 w 6567923"/>
              <a:gd name="connsiteY0" fmla="*/ 4749998 h 6306749"/>
              <a:gd name="connsiteX1" fmla="*/ 2909098 w 6567923"/>
              <a:gd name="connsiteY1" fmla="*/ 6206464 h 6306749"/>
              <a:gd name="connsiteX2" fmla="*/ 3658890 w 6567923"/>
              <a:gd name="connsiteY2" fmla="*/ 6206464 h 6306749"/>
              <a:gd name="connsiteX3" fmla="*/ 6191159 w 6567923"/>
              <a:gd name="connsiteY3" fmla="*/ 4750541 h 6306749"/>
              <a:gd name="connsiteX4" fmla="*/ 6567866 w 6567923"/>
              <a:gd name="connsiteY4" fmla="*/ 4099122 h 6306749"/>
              <a:gd name="connsiteX5" fmla="*/ 6567866 w 6567923"/>
              <a:gd name="connsiteY5" fmla="*/ -117 h 6306749"/>
              <a:gd name="connsiteX6" fmla="*/ -58 w 6567923"/>
              <a:gd name="connsiteY6" fmla="*/ -117 h 6306749"/>
              <a:gd name="connsiteX7" fmla="*/ -58 w 6567923"/>
              <a:gd name="connsiteY7" fmla="*/ 4099122 h 6306749"/>
              <a:gd name="connsiteX8" fmla="*/ 376830 w 6567923"/>
              <a:gd name="connsiteY8" fmla="*/ 4749998 h 630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7923" h="6306749">
                <a:moveTo>
                  <a:pt x="376830" y="4749998"/>
                </a:moveTo>
                <a:lnTo>
                  <a:pt x="2909098" y="6206464"/>
                </a:lnTo>
                <a:cubicBezTo>
                  <a:pt x="3141154" y="6340022"/>
                  <a:pt x="3426833" y="6340022"/>
                  <a:pt x="3658890" y="6206464"/>
                </a:cubicBezTo>
                <a:lnTo>
                  <a:pt x="6191159" y="4750541"/>
                </a:lnTo>
                <a:cubicBezTo>
                  <a:pt x="6424418" y="4616463"/>
                  <a:pt x="6568106" y="4367992"/>
                  <a:pt x="6567866" y="4099122"/>
                </a:cubicBezTo>
                <a:lnTo>
                  <a:pt x="6567866" y="-117"/>
                </a:lnTo>
                <a:lnTo>
                  <a:pt x="-58" y="-117"/>
                </a:lnTo>
                <a:lnTo>
                  <a:pt x="-58" y="4099122"/>
                </a:lnTo>
                <a:cubicBezTo>
                  <a:pt x="-103" y="4367845"/>
                  <a:pt x="143642" y="4616090"/>
                  <a:pt x="376830" y="4749998"/>
                </a:cubicBezTo>
                <a:close/>
              </a:path>
            </a:pathLst>
          </a:custGeom>
          <a:solidFill>
            <a:schemeClr val="bg1"/>
          </a:solidFill>
          <a:ln w="18106" cap="flat">
            <a:noFill/>
            <a:prstDash val="solid"/>
            <a:miter/>
          </a:ln>
        </p:spPr>
        <p:txBody>
          <a:bodyPr rtlCol="0" anchor="ctr"/>
          <a:lstStyle/>
          <a:p>
            <a:endParaRPr lang="ru-RU">
              <a:solidFill>
                <a:srgbClr val="16229A"/>
              </a:solidFill>
            </a:endParaRPr>
          </a:p>
        </p:txBody>
      </p:sp>
      <p:sp>
        <p:nvSpPr>
          <p:cNvPr id="5" name="Полилиния 4"/>
          <p:cNvSpPr/>
          <p:nvPr userDrawn="1"/>
        </p:nvSpPr>
        <p:spPr>
          <a:xfrm>
            <a:off x="3070159" y="4401637"/>
            <a:ext cx="2946031" cy="1708244"/>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7" name="Полилиния 6"/>
          <p:cNvSpPr/>
          <p:nvPr userDrawn="1"/>
        </p:nvSpPr>
        <p:spPr>
          <a:xfrm>
            <a:off x="3070159" y="4622863"/>
            <a:ext cx="2946031" cy="1708244"/>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sp>
        <p:nvSpPr>
          <p:cNvPr id="9" name="Полилиния 8"/>
          <p:cNvSpPr/>
          <p:nvPr userDrawn="1"/>
        </p:nvSpPr>
        <p:spPr>
          <a:xfrm>
            <a:off x="3070159" y="3176329"/>
            <a:ext cx="2946031" cy="1708244"/>
          </a:xfrm>
          <a:custGeom>
            <a:avLst/>
            <a:gdLst>
              <a:gd name="connsiteX0" fmla="*/ 625538 w 1250451"/>
              <a:gd name="connsiteY0" fmla="*/ 725070 h 725069"/>
              <a:gd name="connsiteX1" fmla="*/ 568103 w 1250451"/>
              <a:gd name="connsiteY1" fmla="*/ 711339 h 725069"/>
              <a:gd name="connsiteX2" fmla="*/ 25596 w 1250451"/>
              <a:gd name="connsiteY2" fmla="*/ 399280 h 725069"/>
              <a:gd name="connsiteX3" fmla="*/ 0 w 1250451"/>
              <a:gd name="connsiteY3" fmla="*/ 362457 h 725069"/>
              <a:gd name="connsiteX4" fmla="*/ 25596 w 1250451"/>
              <a:gd name="connsiteY4" fmla="*/ 325634 h 725069"/>
              <a:gd name="connsiteX5" fmla="*/ 568103 w 1250451"/>
              <a:gd name="connsiteY5" fmla="*/ 13575 h 725069"/>
              <a:gd name="connsiteX6" fmla="*/ 682348 w 1250451"/>
              <a:gd name="connsiteY6" fmla="*/ 13575 h 725069"/>
              <a:gd name="connsiteX7" fmla="*/ 1224855 w 1250451"/>
              <a:gd name="connsiteY7" fmla="*/ 325634 h 725069"/>
              <a:gd name="connsiteX8" fmla="*/ 1250451 w 1250451"/>
              <a:gd name="connsiteY8" fmla="*/ 362457 h 725069"/>
              <a:gd name="connsiteX9" fmla="*/ 1224855 w 1250451"/>
              <a:gd name="connsiteY9" fmla="*/ 399280 h 725069"/>
              <a:gd name="connsiteX10" fmla="*/ 1224855 w 1250451"/>
              <a:gd name="connsiteY10" fmla="*/ 399280 h 725069"/>
              <a:gd name="connsiteX11" fmla="*/ 682348 w 1250451"/>
              <a:gd name="connsiteY11" fmla="*/ 711339 h 725069"/>
              <a:gd name="connsiteX12" fmla="*/ 625538 w 1250451"/>
              <a:gd name="connsiteY12" fmla="*/ 725070 h 72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451" h="725069">
                <a:moveTo>
                  <a:pt x="625538" y="725070"/>
                </a:moveTo>
                <a:cubicBezTo>
                  <a:pt x="604936" y="725070"/>
                  <a:pt x="584335" y="720701"/>
                  <a:pt x="568103" y="711339"/>
                </a:cubicBezTo>
                <a:lnTo>
                  <a:pt x="25596" y="399280"/>
                </a:lnTo>
                <a:cubicBezTo>
                  <a:pt x="9364" y="389918"/>
                  <a:pt x="0" y="376812"/>
                  <a:pt x="0" y="362457"/>
                </a:cubicBezTo>
                <a:cubicBezTo>
                  <a:pt x="0" y="348102"/>
                  <a:pt x="8740" y="335620"/>
                  <a:pt x="25596" y="325634"/>
                </a:cubicBezTo>
                <a:lnTo>
                  <a:pt x="568103" y="13575"/>
                </a:lnTo>
                <a:cubicBezTo>
                  <a:pt x="599942" y="-4525"/>
                  <a:pt x="651134" y="-4525"/>
                  <a:pt x="682348" y="13575"/>
                </a:cubicBezTo>
                <a:lnTo>
                  <a:pt x="1224855" y="325634"/>
                </a:lnTo>
                <a:cubicBezTo>
                  <a:pt x="1241087" y="334996"/>
                  <a:pt x="1250451" y="348102"/>
                  <a:pt x="1250451" y="362457"/>
                </a:cubicBezTo>
                <a:cubicBezTo>
                  <a:pt x="1250451" y="376812"/>
                  <a:pt x="1241711" y="389294"/>
                  <a:pt x="1224855" y="399280"/>
                </a:cubicBezTo>
                <a:lnTo>
                  <a:pt x="1224855" y="399280"/>
                </a:lnTo>
                <a:lnTo>
                  <a:pt x="682348" y="711339"/>
                </a:lnTo>
                <a:cubicBezTo>
                  <a:pt x="666741" y="720701"/>
                  <a:pt x="646139" y="725070"/>
                  <a:pt x="625538" y="725070"/>
                </a:cubicBezTo>
                <a:close/>
              </a:path>
            </a:pathLst>
          </a:custGeom>
          <a:gradFill flip="none" rotWithShape="1">
            <a:gsLst>
              <a:gs pos="0">
                <a:schemeClr val="bg1">
                  <a:alpha val="6000"/>
                </a:schemeClr>
              </a:gs>
              <a:gs pos="100000">
                <a:schemeClr val="bg1">
                  <a:alpha val="27571"/>
                </a:schemeClr>
              </a:gs>
            </a:gsLst>
            <a:lin ang="5400000" scaled="1"/>
            <a:tileRect/>
          </a:gradFill>
          <a:ln w="6243" cap="flat">
            <a:noFill/>
            <a:prstDash val="solid"/>
            <a:miter/>
          </a:ln>
        </p:spPr>
        <p:txBody>
          <a:bodyPr rtlCol="0" anchor="ctr"/>
          <a:lstStyle/>
          <a:p>
            <a:endParaRPr lang="ru-RU"/>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95824" y="-8008"/>
            <a:ext cx="9496175" cy="6857820"/>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2317" y="645640"/>
            <a:ext cx="3051206" cy="908693"/>
          </a:xfrm>
          <a:prstGeom prst="rect">
            <a:avLst/>
          </a:prstGeom>
        </p:spPr>
      </p:pic>
      <p:sp>
        <p:nvSpPr>
          <p:cNvPr id="6" name="TextBox 5"/>
          <p:cNvSpPr txBox="1"/>
          <p:nvPr userDrawn="1"/>
        </p:nvSpPr>
        <p:spPr>
          <a:xfrm>
            <a:off x="816582" y="2558358"/>
            <a:ext cx="4509568" cy="1406667"/>
          </a:xfrm>
          <a:prstGeom prst="rect">
            <a:avLst/>
          </a:prstGeom>
          <a:noFill/>
        </p:spPr>
        <p:txBody>
          <a:bodyPr wrap="none" rtlCol="0">
            <a:spAutoFit/>
          </a:bodyPr>
          <a:lstStyle/>
          <a:p>
            <a:pPr>
              <a:lnSpc>
                <a:spcPts val="5080"/>
              </a:lnSpc>
            </a:pPr>
            <a:r>
              <a:rPr lang="ru-RU" sz="5400" b="1" i="0" dirty="0">
                <a:solidFill>
                  <a:srgbClr val="1190D2"/>
                </a:solidFill>
                <a:latin typeface="Gilroy" pitchFamily="2" charset="0"/>
              </a:rPr>
              <a:t>Спасибо</a:t>
            </a:r>
            <a:endParaRPr lang="ru-RU" sz="5400" b="1" i="0" dirty="0">
              <a:solidFill>
                <a:srgbClr val="1190D2"/>
              </a:solidFill>
              <a:latin typeface="Gilroy" pitchFamily="2" charset="0"/>
            </a:endParaRPr>
          </a:p>
          <a:p>
            <a:pPr>
              <a:lnSpc>
                <a:spcPts val="5080"/>
              </a:lnSpc>
            </a:pPr>
            <a:r>
              <a:rPr lang="ru-RU" sz="5400" b="1" i="0" dirty="0">
                <a:solidFill>
                  <a:srgbClr val="1190D2"/>
                </a:solidFill>
                <a:latin typeface="Gilroy" pitchFamily="2" charset="0"/>
              </a:rPr>
              <a:t>за внимание!</a:t>
            </a:r>
            <a:endParaRPr lang="ru-RU" sz="5400" b="1" i="0" dirty="0">
              <a:solidFill>
                <a:srgbClr val="1190D2"/>
              </a:solidFill>
              <a:latin typeface="Gilroy" pitchFamily="2" charset="0"/>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2_детали">
    <p:spTree>
      <p:nvGrpSpPr>
        <p:cNvPr id="1" name=""/>
        <p:cNvGrpSpPr/>
        <p:nvPr/>
      </p:nvGrpSpPr>
      <p:grpSpPr>
        <a:xfrm>
          <a:off x="0" y="0"/>
          <a:ext cx="0" cy="0"/>
          <a:chOff x="0" y="0"/>
          <a:chExt cx="0" cy="0"/>
        </a:xfrm>
      </p:grpSpPr>
      <p:grpSp>
        <p:nvGrpSpPr>
          <p:cNvPr id="30" name="Группа 29"/>
          <p:cNvGrpSpPr/>
          <p:nvPr userDrawn="1"/>
        </p:nvGrpSpPr>
        <p:grpSpPr>
          <a:xfrm rot="10800000">
            <a:off x="1849327" y="1146545"/>
            <a:ext cx="1355851" cy="1596746"/>
            <a:chOff x="2779055" y="1541063"/>
            <a:chExt cx="1428164" cy="4565506"/>
          </a:xfrm>
        </p:grpSpPr>
        <p:sp>
          <p:nvSpPr>
            <p:cNvPr id="31" name="Прямоугольник 30"/>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38" name="Группа 37"/>
          <p:cNvGrpSpPr/>
          <p:nvPr userDrawn="1"/>
        </p:nvGrpSpPr>
        <p:grpSpPr>
          <a:xfrm rot="5400000">
            <a:off x="5256713" y="414469"/>
            <a:ext cx="1355851" cy="11688919"/>
            <a:chOff x="2779055" y="1541063"/>
            <a:chExt cx="1428164" cy="4565506"/>
          </a:xfrm>
        </p:grpSpPr>
        <p:sp>
          <p:nvSpPr>
            <p:cNvPr id="39" name="Прямоугольник 38"/>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p:cNvSpPr>
            <a:spLocks noGrp="1"/>
          </p:cNvSpPr>
          <p:nvPr>
            <p:ph type="title"/>
          </p:nvPr>
        </p:nvSpPr>
        <p:spPr>
          <a:xfrm>
            <a:off x="517358" y="348193"/>
            <a:ext cx="10074595" cy="390078"/>
          </a:xfrm>
        </p:spPr>
        <p:txBody>
          <a:bodyPr lIns="0" tIns="0" rIns="0" bIns="0">
            <a:noAutofit/>
          </a:bodyPr>
          <a:lstStyle>
            <a:lvl1pPr>
              <a:defRPr sz="2800" b="1" i="0">
                <a:solidFill>
                  <a:srgbClr val="1190D0"/>
                </a:solidFill>
                <a:latin typeface="Gilroy" pitchFamily="2" charset="0"/>
              </a:defRPr>
            </a:lvl1pPr>
          </a:lstStyle>
          <a:p>
            <a:r>
              <a:rPr lang="ru-RU" dirty="0"/>
              <a:t>Образец заголовка</a:t>
            </a:r>
            <a:endParaRPr lang="ru-RU" dirty="0"/>
          </a:p>
        </p:txBody>
      </p:sp>
      <p:sp>
        <p:nvSpPr>
          <p:cNvPr id="6" name="Номер слайда 5"/>
          <p:cNvSpPr>
            <a:spLocks noGrp="1"/>
          </p:cNvSpPr>
          <p:nvPr>
            <p:ph type="sldNum" sz="quarter" idx="12"/>
          </p:nvPr>
        </p:nvSpPr>
        <p:spPr>
          <a:xfrm>
            <a:off x="10748210" y="6529137"/>
            <a:ext cx="1153545" cy="192338"/>
          </a:xfrm>
        </p:spPr>
        <p:txBody>
          <a:bodyPr lIns="0" tIns="0" rIns="0" bIns="0" anchor="b"/>
          <a:lstStyle>
            <a:lvl1pPr>
              <a:defRPr sz="1200" b="0" i="0">
                <a:solidFill>
                  <a:srgbClr val="1190D2"/>
                </a:solidFill>
                <a:latin typeface="GILROY-MEDIUM" pitchFamily="2" charset="0"/>
              </a:defRPr>
            </a:lvl1pPr>
          </a:lstStyle>
          <a:p>
            <a:fld id="{5922A24C-CA15-4196-882E-E2BB53882FD2}" type="slidenum">
              <a:rPr lang="ru-RU" smtClean="0"/>
            </a:fld>
            <a:endParaRPr lang="ru-RU" dirty="0"/>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91953" y="158562"/>
            <a:ext cx="1309803" cy="390078"/>
          </a:xfrm>
          <a:prstGeom prst="rect">
            <a:avLst/>
          </a:prstGeom>
        </p:spPr>
      </p:pic>
      <p:grpSp>
        <p:nvGrpSpPr>
          <p:cNvPr id="3" name="Группа 2"/>
          <p:cNvGrpSpPr/>
          <p:nvPr userDrawn="1"/>
        </p:nvGrpSpPr>
        <p:grpSpPr>
          <a:xfrm rot="10800000">
            <a:off x="2625484" y="1056900"/>
            <a:ext cx="1355851" cy="4990789"/>
            <a:chOff x="2779055" y="1541063"/>
            <a:chExt cx="1428164" cy="4565506"/>
          </a:xfrm>
        </p:grpSpPr>
        <p:sp>
          <p:nvSpPr>
            <p:cNvPr id="4" name="Прямоугольник 3"/>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7" name="Скругленный прямоугольник 6"/>
          <p:cNvSpPr/>
          <p:nvPr userDrawn="1"/>
        </p:nvSpPr>
        <p:spPr>
          <a:xfrm>
            <a:off x="594155" y="4465512"/>
            <a:ext cx="11160000" cy="972000"/>
          </a:xfrm>
          <a:prstGeom prst="roundRect">
            <a:avLst>
              <a:gd name="adj" fmla="val 3949"/>
            </a:avLst>
          </a:prstGeom>
          <a:solidFill>
            <a:srgbClr val="1190D2">
              <a:alpha val="707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9" name="Скругленный прямоугольник 8"/>
          <p:cNvSpPr/>
          <p:nvPr userDrawn="1"/>
        </p:nvSpPr>
        <p:spPr>
          <a:xfrm>
            <a:off x="4668981" y="2684264"/>
            <a:ext cx="7092000" cy="1548000"/>
          </a:xfrm>
          <a:prstGeom prst="roundRect">
            <a:avLst>
              <a:gd name="adj" fmla="val 3949"/>
            </a:avLst>
          </a:prstGeom>
          <a:solidFill>
            <a:srgbClr val="1190D2">
              <a:alpha val="707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10" name="Скругленный прямоугольник 9"/>
          <p:cNvSpPr/>
          <p:nvPr userDrawn="1"/>
        </p:nvSpPr>
        <p:spPr>
          <a:xfrm>
            <a:off x="8767481" y="1344797"/>
            <a:ext cx="2928555" cy="1080000"/>
          </a:xfrm>
          <a:prstGeom prst="roundRect">
            <a:avLst>
              <a:gd name="adj" fmla="val 3949"/>
            </a:avLst>
          </a:prstGeom>
          <a:solidFill>
            <a:srgbClr val="1190D2">
              <a:alpha val="707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41" name="Прямоугольник 40"/>
          <p:cNvSpPr/>
          <p:nvPr userDrawn="1"/>
        </p:nvSpPr>
        <p:spPr>
          <a:xfrm>
            <a:off x="496662" y="1151377"/>
            <a:ext cx="144000" cy="1404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userDrawn="1"/>
        </p:nvSpPr>
        <p:spPr>
          <a:xfrm>
            <a:off x="496662" y="4499995"/>
            <a:ext cx="144000" cy="684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p:cNvSpPr/>
          <p:nvPr userDrawn="1"/>
        </p:nvSpPr>
        <p:spPr>
          <a:xfrm>
            <a:off x="496662" y="5516820"/>
            <a:ext cx="144000" cy="324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Прямоугольник 43"/>
          <p:cNvSpPr/>
          <p:nvPr userDrawn="1"/>
        </p:nvSpPr>
        <p:spPr>
          <a:xfrm>
            <a:off x="496662" y="2979170"/>
            <a:ext cx="144000" cy="1188000"/>
          </a:xfrm>
          <a:prstGeom prst="rect">
            <a:avLst/>
          </a:prstGeom>
          <a:gradFill>
            <a:gsLst>
              <a:gs pos="0">
                <a:srgbClr val="185FEC"/>
              </a:gs>
              <a:gs pos="59000">
                <a:srgbClr val="1190D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Прямоугольник 44"/>
          <p:cNvSpPr/>
          <p:nvPr userDrawn="1"/>
        </p:nvSpPr>
        <p:spPr>
          <a:xfrm>
            <a:off x="770281" y="1146545"/>
            <a:ext cx="144000" cy="1368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Прямоугольник 45"/>
          <p:cNvSpPr/>
          <p:nvPr userDrawn="1"/>
        </p:nvSpPr>
        <p:spPr>
          <a:xfrm>
            <a:off x="770281" y="4495163"/>
            <a:ext cx="144000" cy="684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userDrawn="1"/>
        </p:nvSpPr>
        <p:spPr>
          <a:xfrm>
            <a:off x="770281" y="5511988"/>
            <a:ext cx="144000" cy="324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Прямоугольник 47"/>
          <p:cNvSpPr/>
          <p:nvPr userDrawn="1"/>
        </p:nvSpPr>
        <p:spPr>
          <a:xfrm>
            <a:off x="770281" y="2974338"/>
            <a:ext cx="144000" cy="1188000"/>
          </a:xfrm>
          <a:prstGeom prst="rect">
            <a:avLst/>
          </a:prstGeom>
          <a:gradFill flip="none" rotWithShape="1">
            <a:gsLst>
              <a:gs pos="41000">
                <a:srgbClr val="185FEC">
                  <a:alpha val="50000"/>
                </a:srgbClr>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Скругленный прямоугольник 48"/>
          <p:cNvSpPr/>
          <p:nvPr userDrawn="1"/>
        </p:nvSpPr>
        <p:spPr>
          <a:xfrm>
            <a:off x="4668983" y="1227406"/>
            <a:ext cx="3852470" cy="503999"/>
          </a:xfrm>
          <a:prstGeom prst="roundRect">
            <a:avLst>
              <a:gd name="adj" fmla="val 50000"/>
            </a:avLst>
          </a:prstGeom>
          <a:noFill/>
          <a:ln w="25400">
            <a:gradFill flip="none" rotWithShape="1">
              <a:gsLst>
                <a:gs pos="0">
                  <a:srgbClr val="1190D2">
                    <a:alpha val="61227"/>
                  </a:srgbClr>
                </a:gs>
                <a:gs pos="100000">
                  <a:schemeClr val="bg1"/>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32549" rtlCol="0" anchor="ctr"/>
          <a:lstStyle/>
          <a:p>
            <a:pPr marL="0" marR="0" lvl="0" indent="0" algn="ctr" defTabSz="1240155" rtl="0" eaLnBrk="1" fontAlgn="auto" latinLnBrk="0" hangingPunct="1">
              <a:lnSpc>
                <a:spcPct val="100000"/>
              </a:lnSpc>
              <a:spcBef>
                <a:spcPts val="0"/>
              </a:spcBef>
              <a:spcAft>
                <a:spcPts val="0"/>
              </a:spcAft>
              <a:buClrTx/>
              <a:buSzTx/>
              <a:buFontTx/>
              <a:buNone/>
              <a:defRPr/>
            </a:pPr>
            <a:endParaRPr kumimoji="0" lang="ru-RU" sz="3600" b="0" i="0" u="none" strike="noStrike" kern="1200" cap="none" spc="0" normalizeH="0" baseline="0" noProof="0">
              <a:ln>
                <a:noFill/>
              </a:ln>
              <a:solidFill>
                <a:srgbClr val="FFFFFF"/>
              </a:solidFill>
              <a:effectLst/>
              <a:uLnTx/>
              <a:uFillTx/>
              <a:latin typeface="Cera CY"/>
              <a:ea typeface="+mn-ea"/>
              <a:cs typeface="+mn-cs"/>
            </a:endParaRPr>
          </a:p>
        </p:txBody>
      </p:sp>
      <p:sp>
        <p:nvSpPr>
          <p:cNvPr id="51" name="Скругленный прямоугольник 50"/>
          <p:cNvSpPr/>
          <p:nvPr userDrawn="1"/>
        </p:nvSpPr>
        <p:spPr>
          <a:xfrm>
            <a:off x="4668983" y="2054566"/>
            <a:ext cx="2078597" cy="468000"/>
          </a:xfrm>
          <a:prstGeom prst="roundRect">
            <a:avLst>
              <a:gd name="adj" fmla="val 50000"/>
            </a:avLst>
          </a:prstGeom>
          <a:noFill/>
          <a:ln w="25400">
            <a:gradFill flip="none" rotWithShape="1">
              <a:gsLst>
                <a:gs pos="0">
                  <a:srgbClr val="1190D2"/>
                </a:gs>
                <a:gs pos="100000">
                  <a:srgbClr val="16229A"/>
                </a:gs>
              </a:gsLst>
              <a:lin ang="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32549" rtlCol="0" anchor="ctr"/>
          <a:lstStyle/>
          <a:p>
            <a:pPr marL="0" marR="0" lvl="0" indent="0" algn="ctr" defTabSz="1240155" rtl="0" eaLnBrk="1" fontAlgn="auto" latinLnBrk="0" hangingPunct="1">
              <a:lnSpc>
                <a:spcPct val="100000"/>
              </a:lnSpc>
              <a:spcBef>
                <a:spcPts val="0"/>
              </a:spcBef>
              <a:spcAft>
                <a:spcPts val="0"/>
              </a:spcAft>
              <a:buClrTx/>
              <a:buSzTx/>
              <a:buFontTx/>
              <a:buNone/>
              <a:defRPr/>
            </a:pPr>
            <a:endParaRPr kumimoji="0" lang="ru-RU" sz="3600" b="0" i="0" u="none" strike="noStrike" kern="1200" cap="none" spc="0" normalizeH="0" baseline="0" noProof="0">
              <a:ln>
                <a:noFill/>
              </a:ln>
              <a:solidFill>
                <a:srgbClr val="FFFFFF"/>
              </a:solidFill>
              <a:effectLst/>
              <a:uLnTx/>
              <a:uFillTx/>
              <a:latin typeface="Cera CY"/>
              <a:ea typeface="+mn-ea"/>
              <a:cs typeface="+mn-cs"/>
            </a:endParaRPr>
          </a:p>
        </p:txBody>
      </p:sp>
      <p:sp>
        <p:nvSpPr>
          <p:cNvPr id="52" name="TextBox 51"/>
          <p:cNvSpPr txBox="1"/>
          <p:nvPr userDrawn="1"/>
        </p:nvSpPr>
        <p:spPr>
          <a:xfrm>
            <a:off x="4668983" y="966830"/>
            <a:ext cx="2284600" cy="276999"/>
          </a:xfrm>
          <a:prstGeom prst="rect">
            <a:avLst/>
          </a:prstGeom>
          <a:noFill/>
        </p:spPr>
        <p:txBody>
          <a:bodyPr wrap="none" rtlCol="0">
            <a:spAutoFit/>
          </a:bodyPr>
          <a:lstStyle/>
          <a:p>
            <a:r>
              <a:rPr lang="ru-RU" sz="1200" b="0" i="0" dirty="0">
                <a:latin typeface="GILROY-MEDIUM" pitchFamily="2" charset="0"/>
              </a:rPr>
              <a:t>Обводка на титульном листе</a:t>
            </a:r>
            <a:endParaRPr lang="ru-RU" sz="1200" b="0" i="0" dirty="0">
              <a:latin typeface="GILROY-MEDIUM" pitchFamily="2" charset="0"/>
            </a:endParaRPr>
          </a:p>
        </p:txBody>
      </p:sp>
      <p:sp>
        <p:nvSpPr>
          <p:cNvPr id="53" name="TextBox 52"/>
          <p:cNvSpPr txBox="1"/>
          <p:nvPr userDrawn="1"/>
        </p:nvSpPr>
        <p:spPr>
          <a:xfrm>
            <a:off x="4668983" y="1791583"/>
            <a:ext cx="2127505" cy="276999"/>
          </a:xfrm>
          <a:prstGeom prst="rect">
            <a:avLst/>
          </a:prstGeom>
          <a:noFill/>
        </p:spPr>
        <p:txBody>
          <a:bodyPr wrap="none" rtlCol="0">
            <a:spAutoFit/>
          </a:bodyPr>
          <a:lstStyle/>
          <a:p>
            <a:r>
              <a:rPr lang="ru-RU" sz="1200" b="0" i="0" dirty="0">
                <a:latin typeface="GILROY-MEDIUM" pitchFamily="2" charset="0"/>
              </a:rPr>
              <a:t>Обводка на других листах</a:t>
            </a:r>
            <a:endParaRPr lang="ru-RU" sz="1200" b="0" i="0" dirty="0">
              <a:latin typeface="GILROY-MEDIUM" pitchFamily="2" charset="0"/>
            </a:endParaRPr>
          </a:p>
        </p:txBody>
      </p:sp>
      <p:sp>
        <p:nvSpPr>
          <p:cNvPr id="54" name="TextBox 53"/>
          <p:cNvSpPr txBox="1"/>
          <p:nvPr userDrawn="1"/>
        </p:nvSpPr>
        <p:spPr>
          <a:xfrm>
            <a:off x="8664233" y="966830"/>
            <a:ext cx="2757486" cy="276999"/>
          </a:xfrm>
          <a:prstGeom prst="rect">
            <a:avLst/>
          </a:prstGeom>
          <a:noFill/>
        </p:spPr>
        <p:txBody>
          <a:bodyPr wrap="none" rtlCol="0">
            <a:spAutoFit/>
          </a:bodyPr>
          <a:lstStyle/>
          <a:p>
            <a:r>
              <a:rPr lang="ru-RU" sz="1200" b="0" i="0" dirty="0">
                <a:latin typeface="GILROY-MEDIUM" pitchFamily="2" charset="0"/>
              </a:rPr>
              <a:t>Заливка для выделения в таблицах</a:t>
            </a:r>
            <a:endParaRPr lang="ru-RU" sz="1200" b="0" i="0" dirty="0">
              <a:latin typeface="GILROY-MEDIUM" pitchFamily="2" charset="0"/>
            </a:endParaRPr>
          </a:p>
        </p:txBody>
      </p:sp>
      <p:sp>
        <p:nvSpPr>
          <p:cNvPr id="55" name="TextBox 54"/>
          <p:cNvSpPr txBox="1"/>
          <p:nvPr userDrawn="1"/>
        </p:nvSpPr>
        <p:spPr>
          <a:xfrm>
            <a:off x="1240562" y="966830"/>
            <a:ext cx="1227840" cy="646331"/>
          </a:xfrm>
          <a:prstGeom prst="rect">
            <a:avLst/>
          </a:prstGeom>
          <a:noFill/>
        </p:spPr>
        <p:txBody>
          <a:bodyPr wrap="square" rtlCol="0">
            <a:spAutoFit/>
          </a:bodyPr>
          <a:lstStyle/>
          <a:p>
            <a:r>
              <a:rPr lang="ru-RU" sz="1200" b="0" i="0" dirty="0">
                <a:latin typeface="GILROY-MEDIUM" pitchFamily="2" charset="0"/>
              </a:rPr>
              <a:t>Тень разделитель вертикальная</a:t>
            </a:r>
            <a:endParaRPr lang="ru-RU" sz="1200" b="0" i="0" dirty="0">
              <a:latin typeface="GILROY-MEDIUM" pitchFamily="2" charset="0"/>
            </a:endParaRPr>
          </a:p>
        </p:txBody>
      </p:sp>
      <p:sp>
        <p:nvSpPr>
          <p:cNvPr id="57" name="TextBox 56"/>
          <p:cNvSpPr txBox="1"/>
          <p:nvPr userDrawn="1"/>
        </p:nvSpPr>
        <p:spPr>
          <a:xfrm>
            <a:off x="1243408" y="5917250"/>
            <a:ext cx="3428421" cy="276999"/>
          </a:xfrm>
          <a:prstGeom prst="rect">
            <a:avLst/>
          </a:prstGeom>
          <a:noFill/>
        </p:spPr>
        <p:txBody>
          <a:bodyPr wrap="square" rtlCol="0">
            <a:spAutoFit/>
          </a:bodyPr>
          <a:lstStyle/>
          <a:p>
            <a:r>
              <a:rPr lang="ru-RU" sz="1200" b="0" i="0" dirty="0">
                <a:latin typeface="GILROY-MEDIUM" pitchFamily="2" charset="0"/>
              </a:rPr>
              <a:t>Тень разделитель горизонтальная</a:t>
            </a:r>
            <a:endParaRPr lang="ru-RU" sz="1200" b="0" i="0" dirty="0">
              <a:latin typeface="GILROY-MEDIUM" pitchFamily="2" charset="0"/>
            </a:endParaRPr>
          </a:p>
        </p:txBody>
      </p:sp>
      <p:sp>
        <p:nvSpPr>
          <p:cNvPr id="58" name="TextBox 57"/>
          <p:cNvSpPr txBox="1"/>
          <p:nvPr userDrawn="1"/>
        </p:nvSpPr>
        <p:spPr>
          <a:xfrm>
            <a:off x="959672" y="2888512"/>
            <a:ext cx="1227840" cy="461665"/>
          </a:xfrm>
          <a:prstGeom prst="rect">
            <a:avLst/>
          </a:prstGeom>
          <a:noFill/>
        </p:spPr>
        <p:txBody>
          <a:bodyPr wrap="square" rtlCol="0">
            <a:spAutoFit/>
          </a:bodyPr>
          <a:lstStyle/>
          <a:p>
            <a:r>
              <a:rPr lang="ru-RU" sz="1200" b="0" i="0" dirty="0">
                <a:latin typeface="GILROY-MEDIUM" pitchFamily="2" charset="0"/>
              </a:rPr>
              <a:t>Столбик-отбивка</a:t>
            </a:r>
            <a:endParaRPr lang="ru-RU" sz="1200" b="0" i="0" dirty="0">
              <a:latin typeface="GILROY-MEDIUM" pitchFamily="2" charset="0"/>
            </a:endParaRPr>
          </a:p>
        </p:txBody>
      </p:sp>
      <p:sp>
        <p:nvSpPr>
          <p:cNvPr id="12" name="TextBox 11"/>
          <p:cNvSpPr txBox="1"/>
          <p:nvPr userDrawn="1"/>
        </p:nvSpPr>
        <p:spPr>
          <a:xfrm>
            <a:off x="4916379" y="2837431"/>
            <a:ext cx="6862719" cy="1200329"/>
          </a:xfrm>
          <a:prstGeom prst="rect">
            <a:avLst/>
          </a:prstGeom>
          <a:noFill/>
        </p:spPr>
        <p:txBody>
          <a:bodyPr wrap="square">
            <a:spAutoFit/>
          </a:bodyPr>
          <a:lstStyle/>
          <a:p>
            <a:r>
              <a:rPr lang="ru-RU" dirty="0">
                <a:latin typeface="GILROY-MEDIUM" pitchFamily="2" charset="0"/>
              </a:rPr>
              <a:t>Если вы что-то случайно потеряете или удалите какие либо элементы не вшитые в шаблон (которые нужно настраивать вручную), вы можете найти их в «Вид» — «Образец слайдов» в самом конце шаблона (детали).</a:t>
            </a:r>
            <a:endParaRPr lang="ru-RU" dirty="0">
              <a:latin typeface="GILROY-MEDIUM" pitchFamily="2"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1" Type="http://schemas.openxmlformats.org/officeDocument/2006/relationships/theme" Target="../theme/theme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9" Type="http://schemas.openxmlformats.org/officeDocument/2006/relationships/theme" Target="../theme/theme2.xml"/><Relationship Id="rId48" Type="http://schemas.openxmlformats.org/officeDocument/2006/relationships/slideLayout" Target="../slideLayouts/slideLayout98.xml"/><Relationship Id="rId47" Type="http://schemas.openxmlformats.org/officeDocument/2006/relationships/slideLayout" Target="../slideLayouts/slideLayout97.xml"/><Relationship Id="rId46" Type="http://schemas.openxmlformats.org/officeDocument/2006/relationships/slideLayout" Target="../slideLayouts/slideLayout96.xml"/><Relationship Id="rId45" Type="http://schemas.openxmlformats.org/officeDocument/2006/relationships/slideLayout" Target="../slideLayouts/slideLayout95.xml"/><Relationship Id="rId44" Type="http://schemas.openxmlformats.org/officeDocument/2006/relationships/slideLayout" Target="../slideLayouts/slideLayout94.xml"/><Relationship Id="rId43" Type="http://schemas.openxmlformats.org/officeDocument/2006/relationships/slideLayout" Target="../slideLayouts/slideLayout93.xml"/><Relationship Id="rId42" Type="http://schemas.openxmlformats.org/officeDocument/2006/relationships/slideLayout" Target="../slideLayouts/slideLayout92.xml"/><Relationship Id="rId41" Type="http://schemas.openxmlformats.org/officeDocument/2006/relationships/slideLayout" Target="../slideLayouts/slideLayout91.xml"/><Relationship Id="rId40" Type="http://schemas.openxmlformats.org/officeDocument/2006/relationships/slideLayout" Target="../slideLayouts/slideLayout90.xml"/><Relationship Id="rId4" Type="http://schemas.openxmlformats.org/officeDocument/2006/relationships/slideLayout" Target="../slideLayouts/slideLayout54.xml"/><Relationship Id="rId39" Type="http://schemas.openxmlformats.org/officeDocument/2006/relationships/slideLayout" Target="../slideLayouts/slideLayout89.xml"/><Relationship Id="rId38" Type="http://schemas.openxmlformats.org/officeDocument/2006/relationships/slideLayout" Target="../slideLayouts/slideLayout88.xml"/><Relationship Id="rId37" Type="http://schemas.openxmlformats.org/officeDocument/2006/relationships/slideLayout" Target="../slideLayouts/slideLayout87.xml"/><Relationship Id="rId36" Type="http://schemas.openxmlformats.org/officeDocument/2006/relationships/slideLayout" Target="../slideLayouts/slideLayout86.xml"/><Relationship Id="rId35" Type="http://schemas.openxmlformats.org/officeDocument/2006/relationships/slideLayout" Target="../slideLayouts/slideLayout85.xml"/><Relationship Id="rId34" Type="http://schemas.openxmlformats.org/officeDocument/2006/relationships/slideLayout" Target="../slideLayouts/slideLayout84.xml"/><Relationship Id="rId33" Type="http://schemas.openxmlformats.org/officeDocument/2006/relationships/slideLayout" Target="../slideLayouts/slideLayout83.xml"/><Relationship Id="rId32" Type="http://schemas.openxmlformats.org/officeDocument/2006/relationships/slideLayout" Target="../slideLayouts/slideLayout82.xml"/><Relationship Id="rId31" Type="http://schemas.openxmlformats.org/officeDocument/2006/relationships/slideLayout" Target="../slideLayouts/slideLayout81.xml"/><Relationship Id="rId30" Type="http://schemas.openxmlformats.org/officeDocument/2006/relationships/slideLayout" Target="../slideLayouts/slideLayout80.xml"/><Relationship Id="rId3" Type="http://schemas.openxmlformats.org/officeDocument/2006/relationships/slideLayout" Target="../slideLayouts/slideLayout53.xml"/><Relationship Id="rId29" Type="http://schemas.openxmlformats.org/officeDocument/2006/relationships/slideLayout" Target="../slideLayouts/slideLayout79.xml"/><Relationship Id="rId28" Type="http://schemas.openxmlformats.org/officeDocument/2006/relationships/slideLayout" Target="../slideLayouts/slideLayout78.xml"/><Relationship Id="rId27" Type="http://schemas.openxmlformats.org/officeDocument/2006/relationships/slideLayout" Target="../slideLayouts/slideLayout77.xml"/><Relationship Id="rId26" Type="http://schemas.openxmlformats.org/officeDocument/2006/relationships/slideLayout" Target="../slideLayouts/slideLayout76.xml"/><Relationship Id="rId25" Type="http://schemas.openxmlformats.org/officeDocument/2006/relationships/slideLayout" Target="../slideLayouts/slideLayout75.xml"/><Relationship Id="rId24" Type="http://schemas.openxmlformats.org/officeDocument/2006/relationships/slideLayout" Target="../slideLayouts/slideLayout74.xml"/><Relationship Id="rId23" Type="http://schemas.openxmlformats.org/officeDocument/2006/relationships/slideLayout" Target="../slideLayouts/slideLayout73.xml"/><Relationship Id="rId22" Type="http://schemas.openxmlformats.org/officeDocument/2006/relationships/slideLayout" Target="../slideLayouts/slideLayout72.xml"/><Relationship Id="rId21" Type="http://schemas.openxmlformats.org/officeDocument/2006/relationships/slideLayout" Target="../slideLayouts/slideLayout71.xml"/><Relationship Id="rId20" Type="http://schemas.openxmlformats.org/officeDocument/2006/relationships/slideLayout" Target="../slideLayouts/slideLayout70.xml"/><Relationship Id="rId2" Type="http://schemas.openxmlformats.org/officeDocument/2006/relationships/slideLayout" Target="../slideLayouts/slideLayout52.xml"/><Relationship Id="rId19" Type="http://schemas.openxmlformats.org/officeDocument/2006/relationships/slideLayout" Target="../slideLayouts/slideLayout69.xml"/><Relationship Id="rId18" Type="http://schemas.openxmlformats.org/officeDocument/2006/relationships/slideLayout" Target="../slideLayouts/slideLayout68.xml"/><Relationship Id="rId17" Type="http://schemas.openxmlformats.org/officeDocument/2006/relationships/slideLayout" Target="../slideLayouts/slideLayout67.xml"/><Relationship Id="rId16" Type="http://schemas.openxmlformats.org/officeDocument/2006/relationships/slideLayout" Target="../slideLayouts/slideLayout66.xml"/><Relationship Id="rId15" Type="http://schemas.openxmlformats.org/officeDocument/2006/relationships/slideLayout" Target="../slideLayouts/slideLayout65.xml"/><Relationship Id="rId14" Type="http://schemas.openxmlformats.org/officeDocument/2006/relationships/slideLayout" Target="../slideLayouts/slideLayout64.xml"/><Relationship Id="rId13" Type="http://schemas.openxmlformats.org/officeDocument/2006/relationships/slideLayout" Target="../slideLayouts/slideLayout63.xml"/><Relationship Id="rId12" Type="http://schemas.openxmlformats.org/officeDocument/2006/relationships/slideLayout" Target="../slideLayouts/slideLayout62.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1EA89-D635-C14C-B12B-C7BE34B23BC7}" type="datetime1">
              <a:rPr lang="ru-RU" smtClean="0"/>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2A24C-CA15-4196-882E-E2BB53882FD2}"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1EA89-D635-C14C-B12B-C7BE34B23BC7}" type="datetime1">
              <a:rPr lang="ru-RU" smtClean="0"/>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2A24C-CA15-4196-882E-E2BB53882FD2}"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 id="2147483747" r:id="rId4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3.xml"/><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5.xml"/><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3.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3.xml"/><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3.xml"/><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30.png"/><Relationship Id="rId1" Type="http://schemas.openxmlformats.org/officeDocument/2006/relationships/image" Target="../media/image29.png"/></Relationships>
</file>

<file path=ppt/slides/_rels/slide44.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40.png"/><Relationship Id="rId1"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image" Target="../media/image41.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2.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3.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3.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2.xml"/><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2.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3.xml"/><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5"/>
          </p:nvPr>
        </p:nvSpPr>
        <p:spPr/>
        <p:txBody>
          <a:bodyPr/>
          <a:lstStyle/>
          <a:p>
            <a:r>
              <a:rPr lang="en-US" sz="3600">
                <a:sym typeface="+mn-ea"/>
              </a:rPr>
              <a:t>Адаптивная оптимизация запросов в PostgreSQL </a:t>
            </a:r>
            <a:endParaRPr lang="en-US" sz="3600">
              <a:sym typeface="+mn-ea"/>
            </a:endParaRPr>
          </a:p>
          <a:p>
            <a:r>
              <a:rPr lang="en-US" altLang="en-US" sz="3600">
                <a:sym typeface="+mn-ea"/>
              </a:rPr>
              <a:t>или поговорим немного про AQO</a:t>
            </a:r>
            <a:endParaRPr lang="en-US" altLang="en-US" sz="3600">
              <a:sym typeface="+mn-ea"/>
            </a:endParaRPr>
          </a:p>
          <a:p>
            <a:endParaRPr lang="en-US" altLang="en-US" sz="3600">
              <a:sym typeface="+mn-ea"/>
            </a:endParaRPr>
          </a:p>
        </p:txBody>
      </p:sp>
      <p:sp>
        <p:nvSpPr>
          <p:cNvPr id="3" name="Текст 2"/>
          <p:cNvSpPr>
            <a:spLocks noGrp="1"/>
          </p:cNvSpPr>
          <p:nvPr>
            <p:ph type="body" sz="quarter" idx="16"/>
          </p:nvPr>
        </p:nvSpPr>
        <p:spPr/>
        <p:txBody>
          <a:bodyPr>
            <a:scene3d>
              <a:camera prst="orthographicFront"/>
              <a:lightRig rig="threePt" dir="t"/>
            </a:scene3d>
          </a:bodyPr>
          <a:lstStyle/>
          <a:p>
            <a:r>
              <a:rPr lang="en-US" altLang="ru-RU">
                <a:solidFill>
                  <a:schemeClr val="tx1"/>
                </a:solidFill>
                <a:effectLst>
                  <a:outerShdw blurRad="38100" dist="19050" dir="2700000" algn="tl" rotWithShape="0">
                    <a:schemeClr val="dk1">
                      <a:alpha val="40000"/>
                    </a:schemeClr>
                  </a:outerShdw>
                </a:effectLst>
                <a:sym typeface="+mn-ea"/>
              </a:rPr>
              <a:t>Алена Рыбакина</a:t>
            </a:r>
            <a:endParaRPr lang="en-US" altLang="ru-RU">
              <a:solidFill>
                <a:schemeClr val="tx1"/>
              </a:solidFill>
              <a:effectLst>
                <a:outerShdw blurRad="38100" dist="19050" dir="2700000" algn="tl" rotWithShape="0">
                  <a:schemeClr val="dk1">
                    <a:alpha val="40000"/>
                  </a:schemeClr>
                </a:outerShdw>
              </a:effectLst>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485988"/>
            <a:ext cx="10074595" cy="390078"/>
          </a:xfrm>
        </p:spPr>
        <p:txBody>
          <a:bodyPr/>
          <a:lstStyle/>
          <a:p>
            <a:br>
              <a:rPr lang="en-US" altLang="en-US">
                <a:sym typeface="+mn-ea"/>
              </a:rPr>
            </a:br>
            <a:r>
              <a:rPr lang="en-US" altLang="en-US">
                <a:sym typeface="+mn-ea"/>
              </a:rPr>
              <a:t>Как анализировать запрос?</a:t>
            </a:r>
            <a:endParaRPr lang="en-US" altLang="en-US">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pic>
        <p:nvPicPr>
          <p:cNvPr id="6" name="Picture 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51408" y="1953387"/>
            <a:ext cx="7322820" cy="3226435"/>
          </a:xfrm>
          <a:prstGeom prst="rect">
            <a:avLst/>
          </a:prstGeom>
        </p:spPr>
      </p:pic>
      <p:pic>
        <p:nvPicPr>
          <p:cNvPr id="4" name="Picture 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169150" y="1341120"/>
            <a:ext cx="4732655" cy="309816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ru-RU" dirty="0"/>
              <a:t>Как происходит магия?</a:t>
            </a:r>
            <a:endParaRPr lang="en-US" altLang="ru-RU" dirty="0"/>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4" name="Текст 20"/>
          <p:cNvSpPr txBox="1"/>
          <p:nvPr/>
        </p:nvSpPr>
        <p:spPr>
          <a:xfrm>
            <a:off x="1000760" y="1378585"/>
            <a:ext cx="2693670" cy="1224280"/>
          </a:xfrm>
          <a:prstGeom prst="rect">
            <a:avLst/>
          </a:prstGeom>
        </p:spPr>
        <p:txBody>
          <a:bodyPr lIns="0" tIns="0" rIns="0" bIns="0" anchor="t">
            <a:normAutofit/>
            <a:scene3d>
              <a:camera prst="orthographicFront"/>
              <a:lightRig rig="threePt" dir="t"/>
            </a:scene3d>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ru-RU" b="1">
                <a:solidFill>
                  <a:schemeClr val="accent1"/>
                </a:solidFill>
                <a:effectLst>
                  <a:outerShdw blurRad="38100" dist="25400" dir="5400000" algn="ctr" rotWithShape="0">
                    <a:srgbClr val="6E747A">
                      <a:alpha val="43000"/>
                    </a:srgbClr>
                  </a:outerShdw>
                </a:effectLst>
                <a:sym typeface="+mn-ea"/>
              </a:rPr>
              <a:t>k-Nearest Neighbor алгоритм</a:t>
            </a:r>
            <a:endParaRPr lang="en-US" altLang="ru-RU" b="1" dirty="0">
              <a:solidFill>
                <a:schemeClr val="accent1"/>
              </a:solidFill>
              <a:effectLst>
                <a:outerShdw blurRad="38100" dist="25400" dir="5400000" algn="ctr" rotWithShape="0">
                  <a:srgbClr val="6E747A">
                    <a:alpha val="43000"/>
                  </a:srgbClr>
                </a:outerShdw>
              </a:effectLst>
              <a:sym typeface="+mn-ea"/>
            </a:endParaRPr>
          </a:p>
        </p:txBody>
      </p:sp>
      <p:sp>
        <p:nvSpPr>
          <p:cNvPr id="5" name="TextBox 4"/>
          <p:cNvSpPr txBox="1"/>
          <p:nvPr/>
        </p:nvSpPr>
        <p:spPr>
          <a:xfrm>
            <a:off x="637919" y="1233805"/>
            <a:ext cx="362600" cy="646331"/>
          </a:xfrm>
          <a:prstGeom prst="rect">
            <a:avLst/>
          </a:prstGeom>
          <a:noFill/>
        </p:spPr>
        <p:txBody>
          <a:bodyPr wrap="none" rtlCol="0">
            <a:spAutoFit/>
          </a:bodyPr>
          <a:lstStyle/>
          <a:p>
            <a:r>
              <a:rPr lang="ru-RU" sz="3600" b="1" dirty="0">
                <a:solidFill>
                  <a:srgbClr val="EB006B"/>
                </a:solidFill>
                <a:latin typeface="Gilroy" pitchFamily="2" charset="0"/>
              </a:rPr>
              <a:t>1</a:t>
            </a:r>
            <a:endParaRPr lang="ru-RU" sz="3600" b="1" dirty="0">
              <a:solidFill>
                <a:srgbClr val="EB006B"/>
              </a:solidFill>
              <a:latin typeface="Gilroy" pitchFamily="2" charset="0"/>
            </a:endParaRPr>
          </a:p>
        </p:txBody>
      </p:sp>
      <p:sp>
        <p:nvSpPr>
          <p:cNvPr id="6" name="TextBox 5"/>
          <p:cNvSpPr txBox="1"/>
          <p:nvPr/>
        </p:nvSpPr>
        <p:spPr>
          <a:xfrm>
            <a:off x="4111404" y="1233805"/>
            <a:ext cx="436338" cy="646331"/>
          </a:xfrm>
          <a:prstGeom prst="rect">
            <a:avLst/>
          </a:prstGeom>
          <a:noFill/>
        </p:spPr>
        <p:txBody>
          <a:bodyPr wrap="none" rtlCol="0">
            <a:spAutoFit/>
          </a:bodyPr>
          <a:lstStyle/>
          <a:p>
            <a:r>
              <a:rPr lang="ru-RU" sz="3600" b="1" dirty="0">
                <a:solidFill>
                  <a:srgbClr val="EB006B"/>
                </a:solidFill>
                <a:latin typeface="Gilroy" pitchFamily="2" charset="0"/>
              </a:rPr>
              <a:t>3</a:t>
            </a:r>
            <a:endParaRPr lang="ru-RU" sz="3600" b="1" dirty="0">
              <a:solidFill>
                <a:srgbClr val="EB006B"/>
              </a:solidFill>
              <a:latin typeface="Gilroy" pitchFamily="2" charset="0"/>
            </a:endParaRPr>
          </a:p>
        </p:txBody>
      </p:sp>
      <p:sp>
        <p:nvSpPr>
          <p:cNvPr id="7" name="TextBox 6"/>
          <p:cNvSpPr txBox="1"/>
          <p:nvPr/>
        </p:nvSpPr>
        <p:spPr>
          <a:xfrm>
            <a:off x="7893779" y="1243330"/>
            <a:ext cx="437940" cy="646331"/>
          </a:xfrm>
          <a:prstGeom prst="rect">
            <a:avLst/>
          </a:prstGeom>
          <a:noFill/>
        </p:spPr>
        <p:txBody>
          <a:bodyPr wrap="none" rtlCol="0">
            <a:spAutoFit/>
          </a:bodyPr>
          <a:lstStyle/>
          <a:p>
            <a:r>
              <a:rPr lang="ru-RU" sz="3600" b="1" dirty="0">
                <a:solidFill>
                  <a:srgbClr val="EB006B"/>
                </a:solidFill>
                <a:latin typeface="Gilroy" pitchFamily="2" charset="0"/>
              </a:rPr>
              <a:t>5</a:t>
            </a:r>
            <a:endParaRPr lang="ru-RU" sz="3600" b="1" dirty="0">
              <a:solidFill>
                <a:srgbClr val="EB006B"/>
              </a:solidFill>
              <a:latin typeface="Gilroy" pitchFamily="2" charset="0"/>
            </a:endParaRPr>
          </a:p>
        </p:txBody>
      </p:sp>
      <p:sp>
        <p:nvSpPr>
          <p:cNvPr id="8" name="TextBox 7"/>
          <p:cNvSpPr txBox="1"/>
          <p:nvPr/>
        </p:nvSpPr>
        <p:spPr>
          <a:xfrm>
            <a:off x="1827944" y="4480682"/>
            <a:ext cx="429926" cy="646331"/>
          </a:xfrm>
          <a:prstGeom prst="rect">
            <a:avLst/>
          </a:prstGeom>
          <a:noFill/>
          <a:ln>
            <a:noFill/>
          </a:ln>
        </p:spPr>
        <p:txBody>
          <a:bodyPr wrap="none" rtlCol="0">
            <a:spAutoFit/>
          </a:bodyPr>
          <a:lstStyle/>
          <a:p>
            <a:r>
              <a:rPr lang="ru-RU" sz="3600" b="1" dirty="0">
                <a:solidFill>
                  <a:srgbClr val="EB006B"/>
                </a:solidFill>
                <a:latin typeface="Gilroy" pitchFamily="2" charset="0"/>
              </a:rPr>
              <a:t>2</a:t>
            </a:r>
            <a:endParaRPr lang="ru-RU" sz="3600" b="1" dirty="0">
              <a:solidFill>
                <a:srgbClr val="EB006B"/>
              </a:solidFill>
              <a:latin typeface="Gilroy" pitchFamily="2" charset="0"/>
            </a:endParaRPr>
          </a:p>
        </p:txBody>
      </p:sp>
      <p:sp>
        <p:nvSpPr>
          <p:cNvPr id="9" name="TextBox 8"/>
          <p:cNvSpPr txBox="1"/>
          <p:nvPr/>
        </p:nvSpPr>
        <p:spPr>
          <a:xfrm>
            <a:off x="5340136" y="4480682"/>
            <a:ext cx="452368" cy="646331"/>
          </a:xfrm>
          <a:prstGeom prst="rect">
            <a:avLst/>
          </a:prstGeom>
          <a:noFill/>
          <a:ln>
            <a:noFill/>
          </a:ln>
        </p:spPr>
        <p:txBody>
          <a:bodyPr wrap="none" rtlCol="0">
            <a:spAutoFit/>
          </a:bodyPr>
          <a:lstStyle/>
          <a:p>
            <a:r>
              <a:rPr lang="ru-RU" sz="3600" b="1" dirty="0">
                <a:solidFill>
                  <a:srgbClr val="EB006B"/>
                </a:solidFill>
                <a:latin typeface="Gilroy" pitchFamily="2" charset="0"/>
              </a:rPr>
              <a:t>4</a:t>
            </a:r>
            <a:endParaRPr lang="ru-RU" sz="3600" b="1" dirty="0">
              <a:solidFill>
                <a:srgbClr val="EB006B"/>
              </a:solidFill>
              <a:latin typeface="Gilroy" pitchFamily="2" charset="0"/>
            </a:endParaRPr>
          </a:p>
        </p:txBody>
      </p:sp>
      <p:sp>
        <p:nvSpPr>
          <p:cNvPr id="10" name="TextBox 9"/>
          <p:cNvSpPr txBox="1"/>
          <p:nvPr/>
        </p:nvSpPr>
        <p:spPr>
          <a:xfrm>
            <a:off x="8812621" y="4480682"/>
            <a:ext cx="439544" cy="646331"/>
          </a:xfrm>
          <a:prstGeom prst="rect">
            <a:avLst/>
          </a:prstGeom>
          <a:noFill/>
          <a:ln>
            <a:noFill/>
          </a:ln>
        </p:spPr>
        <p:txBody>
          <a:bodyPr wrap="none" rtlCol="0">
            <a:spAutoFit/>
          </a:bodyPr>
          <a:lstStyle/>
          <a:p>
            <a:r>
              <a:rPr lang="ru-RU" sz="3600" b="1" dirty="0">
                <a:solidFill>
                  <a:srgbClr val="EB006B"/>
                </a:solidFill>
                <a:latin typeface="Gilroy" pitchFamily="2" charset="0"/>
              </a:rPr>
              <a:t>6</a:t>
            </a:r>
            <a:endParaRPr lang="ru-RU" sz="3600" b="1" dirty="0">
              <a:solidFill>
                <a:srgbClr val="EB006B"/>
              </a:solidFill>
              <a:latin typeface="Gilroy" pitchFamily="2" charset="0"/>
            </a:endParaRPr>
          </a:p>
        </p:txBody>
      </p:sp>
      <p:sp>
        <p:nvSpPr>
          <p:cNvPr id="11" name="Скругленный прямоугольник 10"/>
          <p:cNvSpPr/>
          <p:nvPr/>
        </p:nvSpPr>
        <p:spPr>
          <a:xfrm>
            <a:off x="493899" y="1232662"/>
            <a:ext cx="3200400"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3991213" y="1232662"/>
            <a:ext cx="3200400"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кругленный прямоугольник 12"/>
          <p:cNvSpPr/>
          <p:nvPr/>
        </p:nvSpPr>
        <p:spPr>
          <a:xfrm>
            <a:off x="7802046" y="1242187"/>
            <a:ext cx="3200400"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кругленный прямоугольник 13"/>
          <p:cNvSpPr/>
          <p:nvPr/>
        </p:nvSpPr>
        <p:spPr>
          <a:xfrm>
            <a:off x="1737421" y="4326204"/>
            <a:ext cx="3200400"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кругленный прямоугольник 14"/>
          <p:cNvSpPr/>
          <p:nvPr/>
        </p:nvSpPr>
        <p:spPr>
          <a:xfrm>
            <a:off x="5238504" y="4326204"/>
            <a:ext cx="3200400"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кругленный прямоугольник 15"/>
          <p:cNvSpPr/>
          <p:nvPr/>
        </p:nvSpPr>
        <p:spPr>
          <a:xfrm>
            <a:off x="8701316" y="4326204"/>
            <a:ext cx="3017520" cy="18215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Текст 20"/>
          <p:cNvSpPr txBox="1"/>
          <p:nvPr/>
        </p:nvSpPr>
        <p:spPr>
          <a:xfrm>
            <a:off x="9251950" y="4596765"/>
            <a:ext cx="2379980" cy="844550"/>
          </a:xfrm>
          <a:prstGeom prst="rect">
            <a:avLst/>
          </a:prstGeom>
        </p:spPr>
        <p:txBody>
          <a:bodyPr lIns="0" tIns="0" rIns="0" bIns="0" anchor="t">
            <a:normAutofit/>
            <a:scene3d>
              <a:camera prst="orthographicFront"/>
              <a:lightRig rig="threePt" dir="t"/>
            </a:scene3d>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ru-RU" b="1">
                <a:solidFill>
                  <a:schemeClr val="accent1"/>
                </a:solidFill>
                <a:effectLst>
                  <a:outerShdw blurRad="38100" dist="25400" dir="5400000" algn="ctr" rotWithShape="0">
                    <a:srgbClr val="6E747A">
                      <a:alpha val="43000"/>
                    </a:srgbClr>
                  </a:outerShdw>
                </a:effectLst>
              </a:rPr>
              <a:t>Сохраняем результат</a:t>
            </a:r>
            <a:endParaRPr lang="en-US" altLang="ru-RU" b="1" dirty="0">
              <a:solidFill>
                <a:schemeClr val="accent1"/>
              </a:solidFill>
              <a:effectLst>
                <a:outerShdw blurRad="38100" dist="25400" dir="5400000" algn="ctr" rotWithShape="0">
                  <a:srgbClr val="6E747A">
                    <a:alpha val="43000"/>
                  </a:srgbClr>
                </a:outerShdw>
              </a:effectLst>
            </a:endParaRPr>
          </a:p>
        </p:txBody>
      </p:sp>
      <p:sp>
        <p:nvSpPr>
          <p:cNvPr id="29" name="Текст 20"/>
          <p:cNvSpPr txBox="1"/>
          <p:nvPr/>
        </p:nvSpPr>
        <p:spPr>
          <a:xfrm>
            <a:off x="4128135" y="1870710"/>
            <a:ext cx="2938780" cy="1224280"/>
          </a:xfrm>
          <a:prstGeom prst="rect">
            <a:avLst/>
          </a:prstGeom>
        </p:spPr>
        <p:txBody>
          <a:bodyPr lIns="0" tIns="0" rIns="0" bIns="0" anchor="t">
            <a:normAutofit/>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ru-RU" b="1">
                <a:solidFill>
                  <a:schemeClr val="tx1"/>
                </a:solidFill>
                <a:sym typeface="+mn-ea"/>
              </a:rPr>
              <a:t>Если данные уже известны, </a:t>
            </a:r>
            <a:r>
              <a:rPr lang="en-US" altLang="en-US" b="1">
                <a:solidFill>
                  <a:schemeClr val="tx1"/>
                </a:solidFill>
                <a:sym typeface="+mn-ea"/>
              </a:rPr>
              <a:t>ищем соседей (30), строим матрицу по ним и </a:t>
            </a:r>
            <a:r>
              <a:rPr lang="en-US" altLang="ru-RU" b="1">
                <a:solidFill>
                  <a:schemeClr val="tx1"/>
                </a:solidFill>
                <a:sym typeface="+mn-ea"/>
              </a:rPr>
              <a:t>даем предсказание </a:t>
            </a:r>
            <a:r>
              <a:rPr lang="en-US" altLang="en-US" b="1">
                <a:solidFill>
                  <a:schemeClr val="tx1"/>
                </a:solidFill>
                <a:sym typeface="+mn-ea"/>
              </a:rPr>
              <a:t>(3)</a:t>
            </a:r>
            <a:endParaRPr lang="en-US" altLang="en-US" b="1" dirty="0">
              <a:solidFill>
                <a:schemeClr val="tx1"/>
              </a:solidFill>
              <a:sym typeface="+mn-ea"/>
            </a:endParaRPr>
          </a:p>
        </p:txBody>
      </p:sp>
      <p:sp>
        <p:nvSpPr>
          <p:cNvPr id="30" name="Текст 20"/>
          <p:cNvSpPr txBox="1"/>
          <p:nvPr/>
        </p:nvSpPr>
        <p:spPr>
          <a:xfrm>
            <a:off x="4495800" y="1378585"/>
            <a:ext cx="2571750" cy="1052195"/>
          </a:xfrm>
          <a:prstGeom prst="rect">
            <a:avLst/>
          </a:prstGeom>
        </p:spPr>
        <p:txBody>
          <a:bodyPr lIns="0" tIns="0" rIns="0" bIns="0" anchor="t">
            <a:normAutofit/>
            <a:scene3d>
              <a:camera prst="orthographicFront"/>
              <a:lightRig rig="threePt" dir="t"/>
            </a:scene3d>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b="1">
                <a:solidFill>
                  <a:schemeClr val="accent1"/>
                </a:solidFill>
                <a:effectLst>
                  <a:outerShdw blurRad="38100" dist="25400" dir="5400000" algn="ctr" rotWithShape="0">
                    <a:srgbClr val="6E747A">
                      <a:alpha val="43000"/>
                    </a:srgbClr>
                  </a:outerShdw>
                </a:effectLst>
                <a:sym typeface="+mn-ea"/>
              </a:rPr>
              <a:t>intelligent, learn mode</a:t>
            </a:r>
            <a:endParaRPr lang="en-US" altLang="en-US" b="1" dirty="0">
              <a:solidFill>
                <a:schemeClr val="accent1"/>
              </a:solidFill>
              <a:effectLst>
                <a:outerShdw blurRad="38100" dist="25400" dir="5400000" algn="ctr" rotWithShape="0">
                  <a:srgbClr val="6E747A">
                    <a:alpha val="43000"/>
                  </a:srgbClr>
                </a:outerShdw>
              </a:effectLst>
              <a:sym typeface="+mn-ea"/>
            </a:endParaRPr>
          </a:p>
        </p:txBody>
      </p:sp>
      <p:sp>
        <p:nvSpPr>
          <p:cNvPr id="31" name="Text Box 30"/>
          <p:cNvSpPr txBox="1"/>
          <p:nvPr/>
        </p:nvSpPr>
        <p:spPr>
          <a:xfrm>
            <a:off x="3862705" y="2777490"/>
            <a:ext cx="3456940" cy="953135"/>
          </a:xfrm>
          <a:prstGeom prst="rect">
            <a:avLst/>
          </a:prstGeom>
          <a:solidFill>
            <a:schemeClr val="bg2"/>
          </a:solidFill>
          <a:ln>
            <a:solidFill>
              <a:schemeClr val="accent2"/>
            </a:solidFill>
          </a:ln>
          <a:effectLst>
            <a:glow rad="101600">
              <a:srgbClr val="FFC000">
                <a:alpha val="40000"/>
              </a:srgbClr>
            </a:glow>
          </a:effectLst>
        </p:spPr>
        <p:txBody>
          <a:bodyPr wrap="square" rtlCol="0" anchor="t">
            <a:spAutoFit/>
          </a:bodyPr>
          <a:p>
            <a:pPr algn="ctr"/>
            <a:endParaRPr lang="en-US" altLang="en-US" sz="1400"/>
          </a:p>
          <a:p>
            <a:pPr algn="ctr"/>
            <a:r>
              <a:rPr lang="en-US" altLang="en-US" sz="1400"/>
              <a:t>predict</a:t>
            </a:r>
            <a:r>
              <a:rPr lang="en-US" sz="1400"/>
              <a:t> = </a:t>
            </a:r>
            <a:r>
              <a:rPr lang="en-US" altLang="en-US" sz="1400"/>
              <a:t>SUM(data-&gt;</a:t>
            </a:r>
            <a:r>
              <a:rPr lang="en-US" sz="1400"/>
              <a:t>targets[</a:t>
            </a:r>
            <a:r>
              <a:rPr lang="en-US" altLang="en-US" sz="1400"/>
              <a:t>3]</a:t>
            </a:r>
            <a:r>
              <a:rPr lang="en-US" sz="1400"/>
              <a:t> * w[</a:t>
            </a:r>
            <a:r>
              <a:rPr lang="en-US" altLang="en-US" sz="1400"/>
              <a:t>3</a:t>
            </a:r>
            <a:r>
              <a:rPr lang="en-US" sz="1400"/>
              <a:t>] / w_sum</a:t>
            </a:r>
            <a:r>
              <a:rPr lang="en-US" altLang="en-US" sz="1400"/>
              <a:t>[30])</a:t>
            </a:r>
            <a:endParaRPr lang="en-US" altLang="en-US" sz="1400"/>
          </a:p>
          <a:p>
            <a:pPr algn="ctr"/>
            <a:endParaRPr lang="en-US" altLang="en-US" sz="1400"/>
          </a:p>
        </p:txBody>
      </p:sp>
      <p:sp>
        <p:nvSpPr>
          <p:cNvPr id="34" name="Текст 20"/>
          <p:cNvSpPr txBox="1"/>
          <p:nvPr/>
        </p:nvSpPr>
        <p:spPr>
          <a:xfrm>
            <a:off x="7893685" y="1859915"/>
            <a:ext cx="3051175" cy="1224280"/>
          </a:xfrm>
          <a:prstGeom prst="rect">
            <a:avLst/>
          </a:prstGeom>
        </p:spPr>
        <p:txBody>
          <a:bodyPr lIns="0" tIns="0" rIns="0" bIns="0" anchor="t">
            <a:normAutofit lnSpcReduction="10000"/>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en-US" b="1">
                <a:solidFill>
                  <a:schemeClr val="tx1"/>
                </a:solidFill>
                <a:sym typeface="+mn-ea"/>
              </a:rPr>
              <a:t>Н</a:t>
            </a:r>
            <a:r>
              <a:rPr lang="en-US" altLang="ru-RU" b="1">
                <a:solidFill>
                  <a:schemeClr val="tx1"/>
                </a:solidFill>
                <a:sym typeface="+mn-ea"/>
              </a:rPr>
              <a:t>а основе полученной ошибк</a:t>
            </a:r>
            <a:r>
              <a:rPr lang="en-US" altLang="en-US" b="1">
                <a:solidFill>
                  <a:schemeClr val="tx1"/>
                </a:solidFill>
                <a:sym typeface="+mn-ea"/>
              </a:rPr>
              <a:t>и</a:t>
            </a:r>
            <a:r>
              <a:rPr lang="en-US" altLang="ru-RU" b="1">
                <a:solidFill>
                  <a:schemeClr val="tx1"/>
                </a:solidFill>
                <a:sym typeface="+mn-ea"/>
              </a:rPr>
              <a:t> между реальным з</a:t>
            </a:r>
            <a:r>
              <a:rPr lang="en-US" altLang="en-US" b="1">
                <a:solidFill>
                  <a:schemeClr val="tx1"/>
                </a:solidFill>
                <a:sym typeface="+mn-ea"/>
              </a:rPr>
              <a:t>н</a:t>
            </a:r>
            <a:r>
              <a:rPr lang="en-US" altLang="ru-RU" b="1">
                <a:solidFill>
                  <a:schemeClr val="tx1"/>
                </a:solidFill>
                <a:sym typeface="+mn-ea"/>
              </a:rPr>
              <a:t>ачением и предсказанным сглаживаем </a:t>
            </a:r>
            <a:r>
              <a:rPr lang="en-US" altLang="en-US" b="1">
                <a:solidFill>
                  <a:schemeClr val="tx1"/>
                </a:solidFill>
                <a:sym typeface="+mn-ea"/>
              </a:rPr>
              <a:t>features, target</a:t>
            </a:r>
            <a:endParaRPr lang="en-US" altLang="en-US" b="1" dirty="0">
              <a:solidFill>
                <a:schemeClr val="tx1"/>
              </a:solidFill>
              <a:sym typeface="+mn-ea"/>
            </a:endParaRPr>
          </a:p>
        </p:txBody>
      </p:sp>
      <p:sp>
        <p:nvSpPr>
          <p:cNvPr id="35" name="Текст 20"/>
          <p:cNvSpPr txBox="1"/>
          <p:nvPr/>
        </p:nvSpPr>
        <p:spPr>
          <a:xfrm>
            <a:off x="8266430" y="1316990"/>
            <a:ext cx="2550795" cy="1052195"/>
          </a:xfrm>
          <a:prstGeom prst="rect">
            <a:avLst/>
          </a:prstGeom>
        </p:spPr>
        <p:txBody>
          <a:bodyPr lIns="0" tIns="0" rIns="0" bIns="0" anchor="t">
            <a:normAutofit/>
            <a:scene3d>
              <a:camera prst="orthographicFront"/>
              <a:lightRig rig="threePt" dir="t"/>
            </a:scene3d>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en-US" b="1" dirty="0">
                <a:solidFill>
                  <a:schemeClr val="accent1"/>
                </a:solidFill>
                <a:effectLst>
                  <a:outerShdw blurRad="38100" dist="25400" dir="5400000" algn="ctr" rotWithShape="0">
                    <a:srgbClr val="6E747A">
                      <a:alpha val="43000"/>
                    </a:srgbClr>
                  </a:outerShdw>
                </a:effectLst>
                <a:sym typeface="+mn-ea"/>
              </a:rPr>
              <a:t>learn_aqo=true;</a:t>
            </a:r>
            <a:endParaRPr lang="en-US" altLang="en-US" b="1" dirty="0">
              <a:solidFill>
                <a:schemeClr val="accent1"/>
              </a:solidFill>
              <a:effectLst>
                <a:outerShdw blurRad="38100" dist="25400" dir="5400000" algn="ctr" rotWithShape="0">
                  <a:srgbClr val="6E747A">
                    <a:alpha val="43000"/>
                  </a:srgbClr>
                </a:outerShdw>
              </a:effectLst>
              <a:sym typeface="+mn-ea"/>
            </a:endParaRPr>
          </a:p>
        </p:txBody>
      </p:sp>
      <p:sp>
        <p:nvSpPr>
          <p:cNvPr id="36" name="Текст 20"/>
          <p:cNvSpPr txBox="1"/>
          <p:nvPr/>
        </p:nvSpPr>
        <p:spPr>
          <a:xfrm>
            <a:off x="8266430" y="1561465"/>
            <a:ext cx="2550160" cy="1052195"/>
          </a:xfrm>
          <a:prstGeom prst="rect">
            <a:avLst/>
          </a:prstGeom>
        </p:spPr>
        <p:txBody>
          <a:bodyPr lIns="0" tIns="0" rIns="0" bIns="0" anchor="t">
            <a:normAutofit/>
            <a:scene3d>
              <a:camera prst="orthographicFront"/>
              <a:lightRig rig="threePt" dir="t"/>
            </a:scene3d>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b="1">
                <a:solidFill>
                  <a:schemeClr val="accent1"/>
                </a:solidFill>
                <a:effectLst>
                  <a:outerShdw blurRad="38100" dist="25400" dir="5400000" algn="ctr" rotWithShape="0">
                    <a:srgbClr val="6E747A">
                      <a:alpha val="43000"/>
                    </a:srgbClr>
                  </a:outerShdw>
                </a:effectLst>
                <a:sym typeface="+mn-ea"/>
              </a:rPr>
              <a:t>intelligent, learn mode</a:t>
            </a:r>
            <a:endParaRPr lang="en-US" altLang="en-US" b="1" dirty="0">
              <a:solidFill>
                <a:schemeClr val="accent1"/>
              </a:solidFill>
              <a:effectLst>
                <a:outerShdw blurRad="38100" dist="25400" dir="5400000" algn="ctr" rotWithShape="0">
                  <a:srgbClr val="6E747A">
                    <a:alpha val="43000"/>
                  </a:srgbClr>
                </a:outerShdw>
              </a:effectLst>
              <a:sym typeface="+mn-ea"/>
            </a:endParaRPr>
          </a:p>
        </p:txBody>
      </p:sp>
      <p:sp>
        <p:nvSpPr>
          <p:cNvPr id="37" name="Text Box 36"/>
          <p:cNvSpPr txBox="1"/>
          <p:nvPr/>
        </p:nvSpPr>
        <p:spPr>
          <a:xfrm>
            <a:off x="7586980" y="2777490"/>
            <a:ext cx="4199890" cy="953135"/>
          </a:xfrm>
          <a:prstGeom prst="rect">
            <a:avLst/>
          </a:prstGeom>
          <a:solidFill>
            <a:schemeClr val="bg2"/>
          </a:solidFill>
          <a:ln>
            <a:solidFill>
              <a:schemeClr val="accent2"/>
            </a:solidFill>
          </a:ln>
          <a:effectLst>
            <a:glow rad="101600">
              <a:srgbClr val="FFC000">
                <a:alpha val="40000"/>
              </a:srgbClr>
            </a:glow>
          </a:effectLst>
        </p:spPr>
        <p:txBody>
          <a:bodyPr wrap="square" rtlCol="0" anchor="t">
            <a:spAutoFit/>
          </a:bodyPr>
          <a:p>
            <a:pPr algn="l"/>
            <a:r>
              <a:rPr lang="en-US" sz="1400"/>
              <a:t>data-&gt;matrix[</a:t>
            </a:r>
            <a:r>
              <a:rPr lang="en-US" altLang="en-US" sz="1400"/>
              <a:t>nearest</a:t>
            </a:r>
            <a:r>
              <a:rPr lang="en-US" sz="1400"/>
              <a:t>][</a:t>
            </a:r>
            <a:r>
              <a:rPr lang="en-US" altLang="en-US" sz="1400"/>
              <a:t>col</a:t>
            </a:r>
            <a:r>
              <a:rPr lang="en-US" sz="1400"/>
              <a:t>] += lr * (</a:t>
            </a:r>
            <a:r>
              <a:rPr lang="en-US" sz="1400" b="1"/>
              <a:t>features</a:t>
            </a:r>
            <a:r>
              <a:rPr lang="en-US" sz="1400"/>
              <a:t>[</a:t>
            </a:r>
            <a:r>
              <a:rPr lang="en-US" altLang="en-US" sz="1400"/>
              <a:t>col</a:t>
            </a:r>
            <a:r>
              <a:rPr lang="en-US" sz="1400"/>
              <a:t>] - data-&gt;matrix[</a:t>
            </a:r>
            <a:r>
              <a:rPr lang="en-US" altLang="en-US" sz="1400">
                <a:sym typeface="+mn-ea"/>
              </a:rPr>
              <a:t>nearest</a:t>
            </a:r>
            <a:r>
              <a:rPr lang="en-US" sz="1400"/>
              <a:t>][</a:t>
            </a:r>
            <a:r>
              <a:rPr lang="en-US" altLang="en-US" sz="1400"/>
              <a:t>col</a:t>
            </a:r>
            <a:r>
              <a:rPr lang="en-US" sz="1400"/>
              <a:t>]);</a:t>
            </a:r>
            <a:endParaRPr lang="en-US" sz="1400"/>
          </a:p>
          <a:p>
            <a:pPr algn="l"/>
            <a:r>
              <a:rPr lang="en-US" sz="1400"/>
              <a:t>data-&gt;targets[</a:t>
            </a:r>
            <a:r>
              <a:rPr lang="en-US" altLang="en-US" sz="1400"/>
              <a:t>nearest</a:t>
            </a:r>
            <a:r>
              <a:rPr lang="en-US" sz="1400"/>
              <a:t>] += lr * (</a:t>
            </a:r>
            <a:r>
              <a:rPr lang="en-US" sz="1400" b="1"/>
              <a:t>target</a:t>
            </a:r>
            <a:r>
              <a:rPr lang="en-US" sz="1400"/>
              <a:t> - data-&gt;targets[</a:t>
            </a:r>
            <a:r>
              <a:rPr lang="en-US" altLang="en-US" sz="1400"/>
              <a:t>nearest</a:t>
            </a:r>
            <a:r>
              <a:rPr lang="en-US" sz="1400"/>
              <a:t>]);</a:t>
            </a:r>
            <a:endParaRPr lang="en-US" sz="1400"/>
          </a:p>
        </p:txBody>
      </p:sp>
      <p:sp>
        <p:nvSpPr>
          <p:cNvPr id="38" name="Текст 20"/>
          <p:cNvSpPr txBox="1"/>
          <p:nvPr/>
        </p:nvSpPr>
        <p:spPr>
          <a:xfrm>
            <a:off x="1827530" y="5001260"/>
            <a:ext cx="2991485" cy="1052195"/>
          </a:xfrm>
          <a:prstGeom prst="rect">
            <a:avLst/>
          </a:prstGeom>
        </p:spPr>
        <p:txBody>
          <a:bodyPr lIns="0" tIns="0" rIns="0" bIns="0" anchor="t">
            <a:normAutofit/>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ru-RU" b="1">
                <a:solidFill>
                  <a:schemeClr val="tx1"/>
                </a:solidFill>
                <a:sym typeface="+mn-ea"/>
              </a:rPr>
              <a:t>Новые </a:t>
            </a:r>
            <a:r>
              <a:rPr lang="en-US" altLang="en-US" b="1">
                <a:solidFill>
                  <a:schemeClr val="tx1"/>
                </a:solidFill>
                <a:sym typeface="+mn-ea"/>
              </a:rPr>
              <a:t>запросы</a:t>
            </a:r>
            <a:r>
              <a:rPr lang="en-US" altLang="ru-RU" b="1">
                <a:solidFill>
                  <a:schemeClr val="tx1"/>
                </a:solidFill>
                <a:sym typeface="+mn-ea"/>
              </a:rPr>
              <a:t> сохраняем в таблицу знаний</a:t>
            </a:r>
            <a:endParaRPr lang="en-US" altLang="ru-RU" b="1" dirty="0">
              <a:solidFill>
                <a:schemeClr val="tx1"/>
              </a:solidFill>
              <a:sym typeface="+mn-ea"/>
            </a:endParaRPr>
          </a:p>
        </p:txBody>
      </p:sp>
      <p:sp>
        <p:nvSpPr>
          <p:cNvPr id="39" name="Текст 20"/>
          <p:cNvSpPr txBox="1"/>
          <p:nvPr/>
        </p:nvSpPr>
        <p:spPr>
          <a:xfrm>
            <a:off x="5558176" y="4991388"/>
            <a:ext cx="2560932" cy="1052059"/>
          </a:xfrm>
          <a:prstGeom prst="rect">
            <a:avLst/>
          </a:prstGeom>
        </p:spPr>
        <p:txBody>
          <a:bodyPr lIns="0" tIns="0" rIns="0" bIns="0" anchor="t">
            <a:normAutofit/>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en-US" b="1" dirty="0">
                <a:solidFill>
                  <a:schemeClr val="tx1"/>
                </a:solidFill>
                <a:sym typeface="+mn-ea"/>
              </a:rPr>
              <a:t>Передаем предсказание оптимизатору</a:t>
            </a:r>
            <a:endParaRPr lang="en-US" altLang="en-US" b="1" dirty="0">
              <a:solidFill>
                <a:schemeClr val="tx1"/>
              </a:solidFill>
              <a:sym typeface="+mn-ea"/>
            </a:endParaRPr>
          </a:p>
        </p:txBody>
      </p:sp>
      <p:sp>
        <p:nvSpPr>
          <p:cNvPr id="40" name="Текст 20"/>
          <p:cNvSpPr txBox="1"/>
          <p:nvPr/>
        </p:nvSpPr>
        <p:spPr>
          <a:xfrm>
            <a:off x="2258060" y="4596765"/>
            <a:ext cx="2560955" cy="322580"/>
          </a:xfrm>
          <a:prstGeom prst="rect">
            <a:avLst/>
          </a:prstGeom>
        </p:spPr>
        <p:txBody>
          <a:bodyPr lIns="0" tIns="0" rIns="0" bIns="0" anchor="t">
            <a:normAutofit/>
            <a:scene3d>
              <a:camera prst="orthographicFront"/>
              <a:lightRig rig="threePt" dir="t"/>
            </a:scene3d>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b="1">
                <a:solidFill>
                  <a:schemeClr val="accent1"/>
                </a:solidFill>
                <a:effectLst>
                  <a:outerShdw blurRad="38100" dist="25400" dir="5400000" algn="ctr" rotWithShape="0">
                    <a:srgbClr val="6E747A">
                      <a:alpha val="43000"/>
                    </a:srgbClr>
                  </a:outerShdw>
                </a:effectLst>
                <a:sym typeface="+mn-ea"/>
              </a:rPr>
              <a:t>intelligent, learn mode</a:t>
            </a:r>
            <a:endParaRPr lang="en-US" b="1" dirty="0">
              <a:solidFill>
                <a:schemeClr val="accent1"/>
              </a:solidFill>
              <a:effectLst>
                <a:outerShdw blurRad="38100" dist="25400" dir="5400000" algn="ctr" rotWithShape="0">
                  <a:srgbClr val="6E747A">
                    <a:alpha val="43000"/>
                  </a:srgbClr>
                </a:outerShdw>
              </a:effectLst>
              <a:sym typeface="+mn-ea"/>
            </a:endParaRPr>
          </a:p>
        </p:txBody>
      </p:sp>
      <p:sp>
        <p:nvSpPr>
          <p:cNvPr id="41" name="Текст 20"/>
          <p:cNvSpPr txBox="1"/>
          <p:nvPr/>
        </p:nvSpPr>
        <p:spPr>
          <a:xfrm>
            <a:off x="5780405" y="4596765"/>
            <a:ext cx="2658745" cy="1052195"/>
          </a:xfrm>
          <a:prstGeom prst="rect">
            <a:avLst/>
          </a:prstGeom>
        </p:spPr>
        <p:txBody>
          <a:bodyPr lIns="0" tIns="0" rIns="0" bIns="0" anchor="t">
            <a:normAutofit/>
            <a:scene3d>
              <a:camera prst="orthographicFront"/>
              <a:lightRig rig="threePt" dir="t"/>
            </a:scene3d>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en-US" b="1">
                <a:solidFill>
                  <a:schemeClr val="accent1"/>
                </a:solidFill>
                <a:effectLst>
                  <a:outerShdw blurRad="38100" dist="25400" dir="5400000" algn="ctr" rotWithShape="0">
                    <a:srgbClr val="6E747A">
                      <a:alpha val="43000"/>
                    </a:srgbClr>
                  </a:outerShdw>
                </a:effectLst>
                <a:sym typeface="+mn-ea"/>
              </a:rPr>
              <a:t>use_aqo=true</a:t>
            </a:r>
            <a:r>
              <a:rPr lang="en-US" b="1">
                <a:solidFill>
                  <a:schemeClr val="accent1"/>
                </a:solidFill>
                <a:effectLst>
                  <a:outerShdw blurRad="38100" dist="25400" dir="5400000" algn="ctr" rotWithShape="0">
                    <a:srgbClr val="6E747A">
                      <a:alpha val="43000"/>
                    </a:srgbClr>
                  </a:outerShdw>
                </a:effectLst>
                <a:sym typeface="+mn-ea"/>
              </a:rPr>
              <a:t>, learn mode</a:t>
            </a:r>
            <a:endParaRPr lang="en-US" b="1" dirty="0">
              <a:solidFill>
                <a:schemeClr val="accent1"/>
              </a:solidFill>
              <a:effectLst>
                <a:outerShdw blurRad="38100" dist="25400" dir="5400000" algn="ctr" rotWithShape="0">
                  <a:srgbClr val="6E747A">
                    <a:alpha val="43000"/>
                  </a:srgbClr>
                </a:outerShdw>
              </a:effectLst>
              <a:sym typeface="+mn-ea"/>
            </a:endParaRPr>
          </a:p>
        </p:txBody>
      </p:sp>
      <p:sp>
        <p:nvSpPr>
          <p:cNvPr id="42" name="Текст 20"/>
          <p:cNvSpPr txBox="1"/>
          <p:nvPr/>
        </p:nvSpPr>
        <p:spPr>
          <a:xfrm>
            <a:off x="8800465" y="4991100"/>
            <a:ext cx="2820035" cy="1052195"/>
          </a:xfrm>
          <a:prstGeom prst="rect">
            <a:avLst/>
          </a:prstGeom>
        </p:spPr>
        <p:txBody>
          <a:bodyPr lIns="0" tIns="0" rIns="0" bIns="0" anchor="t">
            <a:normAutofit/>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en-US" b="1" dirty="0">
                <a:solidFill>
                  <a:schemeClr val="tx1"/>
                </a:solidFill>
                <a:sym typeface="+mn-ea"/>
              </a:rPr>
              <a:t>aqo_data, aqo_query_stats</a:t>
            </a:r>
            <a:endParaRPr lang="en-US" altLang="en-US" b="1" dirty="0">
              <a:solidFill>
                <a:schemeClr val="tx1"/>
              </a:solidFill>
              <a:sym typeface="+mn-ea"/>
            </a:endParaRPr>
          </a:p>
        </p:txBody>
      </p:sp>
      <p:sp>
        <p:nvSpPr>
          <p:cNvPr id="17" name="Текст 20"/>
          <p:cNvSpPr txBox="1"/>
          <p:nvPr/>
        </p:nvSpPr>
        <p:spPr>
          <a:xfrm>
            <a:off x="580390" y="1879600"/>
            <a:ext cx="2926080" cy="1164590"/>
          </a:xfrm>
          <a:prstGeom prst="rect">
            <a:avLst/>
          </a:prstGeom>
        </p:spPr>
        <p:txBody>
          <a:bodyPr lIns="0" tIns="0" rIns="0" bIns="0" anchor="t">
            <a:normAutofit/>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ru-RU" b="1">
                <a:solidFill>
                  <a:schemeClr val="tx1"/>
                </a:solidFill>
                <a:effectLst>
                  <a:outerShdw blurRad="38100" dist="25400" dir="5400000" algn="ctr" rotWithShape="0">
                    <a:srgbClr val="6E747A">
                      <a:alpha val="43000"/>
                    </a:srgbClr>
                  </a:outerShdw>
                </a:effectLst>
                <a:sym typeface="+mn-ea"/>
              </a:rPr>
              <a:t>лежит </a:t>
            </a:r>
            <a:r>
              <a:rPr lang="en-US" altLang="en-US" b="1">
                <a:solidFill>
                  <a:schemeClr val="tx1"/>
                </a:solidFill>
                <a:effectLst>
                  <a:outerShdw blurRad="38100" dist="25400" dir="5400000" algn="ctr" rotWithShape="0">
                    <a:srgbClr val="6E747A">
                      <a:alpha val="43000"/>
                    </a:srgbClr>
                  </a:outerShdw>
                </a:effectLst>
                <a:sym typeface="+mn-ea"/>
              </a:rPr>
              <a:t>в</a:t>
            </a:r>
            <a:r>
              <a:rPr lang="en-US" altLang="ru-RU" b="1">
                <a:solidFill>
                  <a:schemeClr val="tx1"/>
                </a:solidFill>
                <a:effectLst>
                  <a:outerShdw blurRad="38100" dist="25400" dir="5400000" algn="ctr" rotWithShape="0">
                    <a:srgbClr val="6E747A">
                      <a:alpha val="43000"/>
                    </a:srgbClr>
                  </a:outerShdw>
                </a:effectLst>
                <a:sym typeface="+mn-ea"/>
              </a:rPr>
              <a:t> основе </a:t>
            </a:r>
            <a:r>
              <a:rPr lang="en-US" altLang="en-US" b="1">
                <a:solidFill>
                  <a:schemeClr val="tx1"/>
                </a:solidFill>
                <a:effectLst>
                  <a:outerShdw blurRad="38100" dist="25400" dir="5400000" algn="ctr" rotWithShape="0">
                    <a:srgbClr val="6E747A">
                      <a:alpha val="43000"/>
                    </a:srgbClr>
                  </a:outerShdw>
                </a:effectLst>
                <a:sym typeface="+mn-ea"/>
              </a:rPr>
              <a:t>процесса обучения и предсказания AQO</a:t>
            </a:r>
            <a:r>
              <a:rPr lang="en-US" altLang="ru-RU" b="1">
                <a:solidFill>
                  <a:schemeClr val="tx1"/>
                </a:solidFill>
                <a:effectLst>
                  <a:outerShdw blurRad="38100" dist="25400" dir="5400000" algn="ctr" rotWithShape="0">
                    <a:srgbClr val="6E747A">
                      <a:alpha val="43000"/>
                    </a:srgbClr>
                  </a:outerShdw>
                </a:effectLst>
                <a:sym typeface="+mn-ea"/>
              </a:rPr>
              <a:t>  </a:t>
            </a:r>
            <a:endParaRPr lang="en-US" altLang="ru-RU" b="1" dirty="0">
              <a:solidFill>
                <a:schemeClr val="tx1"/>
              </a:solidFill>
              <a:effectLst>
                <a:outerShdw blurRad="38100" dist="25400" dir="5400000" algn="ctr" rotWithShape="0">
                  <a:srgbClr val="6E747A">
                    <a:alpha val="43000"/>
                  </a:srgbClr>
                </a:outerShdw>
              </a:effectLst>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rot="5400000">
            <a:off x="5534763" y="-1393239"/>
            <a:ext cx="1122476" cy="12192001"/>
            <a:chOff x="2779055" y="1449600"/>
            <a:chExt cx="1307957" cy="4524894"/>
          </a:xfrm>
        </p:grpSpPr>
        <p:sp>
          <p:nvSpPr>
            <p:cNvPr id="6" name="Прямоугольник 5"/>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p:cNvGrpSpPr/>
          <p:nvPr/>
        </p:nvGrpSpPr>
        <p:grpSpPr>
          <a:xfrm rot="5400000">
            <a:off x="5534764" y="-3629813"/>
            <a:ext cx="1122476" cy="12192001"/>
            <a:chOff x="2779055" y="1449600"/>
            <a:chExt cx="1307957" cy="4524894"/>
          </a:xfrm>
        </p:grpSpPr>
        <p:sp>
          <p:nvSpPr>
            <p:cNvPr id="9" name="Прямоугольник 8"/>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p:cNvSpPr>
            <a:spLocks noGrp="1"/>
          </p:cNvSpPr>
          <p:nvPr>
            <p:ph type="title"/>
          </p:nvPr>
        </p:nvSpPr>
        <p:spPr/>
        <p:txBody>
          <a:bodyPr/>
          <a:lstStyle/>
          <a:p>
            <a:br>
              <a:rPr lang="en-US" altLang="en-US">
                <a:sym typeface="+mn-ea"/>
              </a:rPr>
            </a:br>
            <a:r>
              <a:rPr lang="en-US" altLang="en-US">
                <a:sym typeface="+mn-ea"/>
              </a:rPr>
              <a:t>Как происходит магия?</a:t>
            </a:r>
            <a:br>
              <a:rPr lang="ru-RU"/>
            </a:br>
            <a:endParaRPr 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2" name="Rectangle 13312"/>
          <p:cNvSpPr/>
          <p:nvPr/>
        </p:nvSpPr>
        <p:spPr>
          <a:xfrm>
            <a:off x="85090" y="673735"/>
            <a:ext cx="11769090" cy="5510530"/>
          </a:xfrm>
          <a:prstGeom prst="rect">
            <a:avLst/>
          </a:prstGeom>
          <a:solidFill>
            <a:srgbClr val="FFFFFF"/>
          </a:solidFill>
          <a:ln w="18000" cap="flat" cmpd="sng">
            <a:solidFill>
              <a:srgbClr val="FF0000"/>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300" b="1" dirty="0" err="1">
                <a:solidFill>
                  <a:srgbClr val="000000"/>
                </a:solidFill>
                <a:latin typeface="Arial" panose="02080604020202020204" pitchFamily="34" charset="0"/>
                <a:sym typeface="+mn-ea"/>
              </a:rPr>
              <a:t>EXPLAIN (ANALYZE, SUMMARY OFF, TIMING OFF) select count(*) from score join course on score.cno=course.cno join student on score.sno=student.sno where </a:t>
            </a:r>
            <a:r>
              <a:rPr lang="en-US" altLang="x-none" sz="1300" b="1" dirty="0" err="1">
                <a:solidFill>
                  <a:srgbClr val="C00000"/>
                </a:solidFill>
                <a:latin typeface="Arial" panose="02080604020202020204" pitchFamily="34" charset="0"/>
                <a:sym typeface="+mn-ea"/>
              </a:rPr>
              <a:t>degree&lt;</a:t>
            </a:r>
            <a:r>
              <a:rPr lang="en-US" altLang="en-US" sz="1300" b="1" dirty="0" err="1">
                <a:solidFill>
                  <a:srgbClr val="C00000"/>
                </a:solidFill>
                <a:latin typeface="Arial" panose="02080604020202020204" pitchFamily="34" charset="0"/>
                <a:sym typeface="+mn-ea"/>
              </a:rPr>
              <a:t>90</a:t>
            </a:r>
            <a:r>
              <a:rPr lang="en-US" altLang="x-none" sz="1300" b="1" dirty="0" err="1">
                <a:solidFill>
                  <a:srgbClr val="000000"/>
                </a:solidFill>
                <a:latin typeface="Arial" panose="02080604020202020204" pitchFamily="34" charset="0"/>
                <a:sym typeface="+mn-ea"/>
              </a:rPr>
              <a:t> and </a:t>
            </a:r>
            <a:r>
              <a:rPr lang="en-US" altLang="x-none" sz="1300" b="1" dirty="0" err="1">
                <a:solidFill>
                  <a:srgbClr val="C00000"/>
                </a:solidFill>
                <a:latin typeface="Arial" panose="02080604020202020204" pitchFamily="34" charset="0"/>
                <a:sym typeface="+mn-ea"/>
              </a:rPr>
              <a:t>test_preparation = 0</a:t>
            </a:r>
            <a:r>
              <a:rPr lang="en-US" altLang="x-none" sz="1300" b="1" dirty="0" err="1">
                <a:solidFill>
                  <a:srgbClr val="000000"/>
                </a:solidFill>
                <a:latin typeface="Arial" panose="02080604020202020204" pitchFamily="34" charset="0"/>
                <a:sym typeface="+mn-ea"/>
              </a:rPr>
              <a:t>;</a:t>
            </a:r>
            <a:endParaRPr lang="en-US" altLang="x-none" sz="13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QUERY PLAN                                                         </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Aggregate  (rows=1) (actual </a:t>
            </a:r>
            <a:r>
              <a:rPr lang="en-US" altLang="x-none" sz="1400" dirty="0" err="1">
                <a:solidFill>
                  <a:schemeClr val="accent4">
                    <a:lumMod val="75000"/>
                  </a:schemeClr>
                </a:solidFill>
                <a:latin typeface="Arial" panose="02080604020202020204" pitchFamily="34" charset="0"/>
                <a:sym typeface="+mn-ea"/>
              </a:rPr>
              <a:t>rows=1</a:t>
            </a:r>
            <a:r>
              <a:rPr lang="en-US" altLang="x-none" sz="1400" dirty="0" err="1">
                <a:solidFill>
                  <a:srgbClr val="000000"/>
                </a:solidFill>
                <a:latin typeface="Arial" panose="02080604020202020204" pitchFamily="34" charset="0"/>
                <a:sym typeface="+mn-ea"/>
              </a:rPr>
              <a:t>)</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not used, fss=</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1141621836</a:t>
            </a:r>
            <a:endParaRPr lang="en-US" altLang="x-none" sz="1400" dirty="0" err="1">
              <a:solidFill>
                <a:srgbClr val="C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-&gt;  Nested Loop  (rows=8) (actual </a:t>
            </a:r>
            <a:r>
              <a:rPr lang="en-US" altLang="x-none" sz="1400" dirty="0" err="1">
                <a:solidFill>
                  <a:schemeClr val="accent4">
                    <a:lumMod val="75000"/>
                  </a:schemeClr>
                </a:solidFill>
                <a:latin typeface="Arial" panose="02080604020202020204" pitchFamily="34" charset="0"/>
                <a:sym typeface="+mn-ea"/>
              </a:rPr>
              <a:t>rows=1185</a:t>
            </a:r>
            <a:r>
              <a:rPr lang="en-US" altLang="x-none" sz="1400" dirty="0" err="1">
                <a:solidFill>
                  <a:srgbClr val="000000"/>
                </a:solidFill>
                <a:latin typeface="Arial" panose="02080604020202020204" pitchFamily="34" charset="0"/>
                <a:sym typeface="+mn-ea"/>
              </a:rPr>
              <a:t>)</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AQO not used, fss=2128507884</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-&gt;  Nested Loop  (rows=8) (actual </a:t>
            </a:r>
            <a:r>
              <a:rPr lang="en-US" altLang="x-none" sz="1400" dirty="0" err="1">
                <a:solidFill>
                  <a:schemeClr val="accent4">
                    <a:lumMod val="75000"/>
                  </a:schemeClr>
                </a:solidFill>
                <a:latin typeface="Arial" panose="02080604020202020204" pitchFamily="34" charset="0"/>
                <a:sym typeface="+mn-ea"/>
              </a:rPr>
              <a:t>rows=1185</a:t>
            </a:r>
            <a:r>
              <a:rPr lang="en-US" altLang="x-none" sz="1400" dirty="0" err="1">
                <a:solidFill>
                  <a:srgbClr val="000000"/>
                </a:solidFill>
                <a:latin typeface="Arial" panose="02080604020202020204" pitchFamily="34" charset="0"/>
                <a:sym typeface="+mn-ea"/>
              </a:rPr>
              <a:t>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not used, fss=-303037802</a:t>
            </a:r>
            <a:endParaRPr lang="en-US" altLang="x-none" sz="1400" dirty="0" err="1">
              <a:solidFill>
                <a:srgbClr val="C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-&gt;  Seq Scan on score  (rows=8) (actual </a:t>
            </a:r>
            <a:r>
              <a:rPr lang="en-US" altLang="x-none" sz="1400" dirty="0" err="1">
                <a:solidFill>
                  <a:schemeClr val="accent4">
                    <a:lumMod val="75000"/>
                  </a:schemeClr>
                </a:solidFill>
                <a:latin typeface="Arial" panose="02080604020202020204" pitchFamily="34" charset="0"/>
                <a:sym typeface="+mn-ea"/>
              </a:rPr>
              <a:t>rows=1185</a:t>
            </a:r>
            <a:r>
              <a:rPr lang="en-US" altLang="x-none" sz="1400" dirty="0" err="1">
                <a:solidFill>
                  <a:srgbClr val="000000"/>
                </a:solidFill>
                <a:latin typeface="Arial" panose="02080604020202020204" pitchFamily="34" charset="0"/>
                <a:sym typeface="+mn-ea"/>
              </a:rPr>
              <a:t>)</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not used, fss=-636613046</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Filter: ((degree &lt; 90) AND (test_preparation = 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Rows Removed by Filter: 3815</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-&gt;  Index Only Scan using course_pkey on course</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not used, fss=1015717522</a:t>
            </a:r>
            <a:endParaRPr lang="en-US" altLang="x-none" sz="1400" dirty="0" err="1">
              <a:solidFill>
                <a:srgbClr val="C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Index Cond: (cno = score.cno)</a:t>
            </a:r>
            <a:endParaRPr lang="en-US" altLang="x-none" sz="1400" dirty="0" err="1">
              <a:solidFill>
                <a:srgbClr val="000000"/>
              </a:solidFill>
              <a:effectLst>
                <a:outerShdw blurRad="38100" dist="25400" dir="5400000" algn="ctr" rotWithShape="0">
                  <a:srgbClr val="6E747A">
                    <a:alpha val="43000"/>
                  </a:srgbClr>
                </a:outerShdw>
              </a:effectLst>
              <a:latin typeface="Arial" panose="02080604020202020204" pitchFamily="34" charset="0"/>
              <a:sym typeface="+mn-ea"/>
            </a:endParaRPr>
          </a:p>
        </p:txBody>
      </p:sp>
      <p:pic>
        <p:nvPicPr>
          <p:cNvPr id="13" name="Picture 13316"/>
          <p:cNvPicPr>
            <a:picLocks noChangeAspect="1"/>
          </p:cNvPicPr>
          <p:nvPr/>
        </p:nvPicPr>
        <p:blipFill>
          <a:blip r:embed="rId1">
            <a:grayscl/>
          </a:blip>
          <a:stretch>
            <a:fillRect/>
          </a:stretch>
        </p:blipFill>
        <p:spPr>
          <a:xfrm>
            <a:off x="6066790" y="1587500"/>
            <a:ext cx="5736590" cy="2592070"/>
          </a:xfrm>
          <a:prstGeom prst="rect">
            <a:avLst/>
          </a:prstGeom>
          <a:noFill/>
          <a:ln w="9525">
            <a:noFill/>
          </a:ln>
          <a:effectLst>
            <a:innerShdw blurRad="63500" dist="50800" dir="13500000">
              <a:prstClr val="black">
                <a:alpha val="50000"/>
              </a:prstClr>
            </a:innerShdw>
          </a:effectLst>
        </p:spPr>
      </p:pic>
      <p:pic>
        <p:nvPicPr>
          <p:cNvPr id="11" name="Picture 10"/>
          <p:cNvPicPr>
            <a:picLocks noChangeAspect="1"/>
          </p:cNvPicPr>
          <p:nvPr/>
        </p:nvPicPr>
        <p:blipFill>
          <a:blip r:embed="rId2">
            <a:grayscl/>
          </a:blip>
          <a:srcRect t="1308" b="47514"/>
          <a:stretch>
            <a:fillRect/>
          </a:stretch>
        </p:blipFill>
        <p:spPr>
          <a:xfrm>
            <a:off x="1025525" y="4436745"/>
            <a:ext cx="9436735" cy="1536065"/>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rot="5400000">
            <a:off x="5534763" y="-1393239"/>
            <a:ext cx="1122476" cy="12192001"/>
            <a:chOff x="2779055" y="1449600"/>
            <a:chExt cx="1307957" cy="4524894"/>
          </a:xfrm>
        </p:grpSpPr>
        <p:sp>
          <p:nvSpPr>
            <p:cNvPr id="6" name="Прямоугольник 5"/>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p:cNvGrpSpPr/>
          <p:nvPr/>
        </p:nvGrpSpPr>
        <p:grpSpPr>
          <a:xfrm rot="5400000">
            <a:off x="5534764" y="-3629813"/>
            <a:ext cx="1122476" cy="12192001"/>
            <a:chOff x="2779055" y="1449600"/>
            <a:chExt cx="1307957" cy="4524894"/>
          </a:xfrm>
        </p:grpSpPr>
        <p:sp>
          <p:nvSpPr>
            <p:cNvPr id="9" name="Прямоугольник 8"/>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p:cNvSpPr>
            <a:spLocks noGrp="1"/>
          </p:cNvSpPr>
          <p:nvPr>
            <p:ph type="title"/>
          </p:nvPr>
        </p:nvSpPr>
        <p:spPr/>
        <p:txBody>
          <a:bodyPr/>
          <a:lstStyle/>
          <a:p>
            <a:br>
              <a:rPr lang="en-US" altLang="en-US">
                <a:sym typeface="+mn-ea"/>
              </a:rPr>
            </a:br>
            <a:r>
              <a:rPr lang="en-US" altLang="en-US">
                <a:sym typeface="+mn-ea"/>
              </a:rPr>
              <a:t>Как происходит магия?</a:t>
            </a:r>
            <a:br>
              <a:rPr lang="ru-RU"/>
            </a:br>
            <a:endParaRPr 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2" name="Rectangle 13312"/>
          <p:cNvSpPr/>
          <p:nvPr/>
        </p:nvSpPr>
        <p:spPr>
          <a:xfrm>
            <a:off x="85090" y="805815"/>
            <a:ext cx="11816715" cy="5510530"/>
          </a:xfrm>
          <a:prstGeom prst="rect">
            <a:avLst/>
          </a:prstGeom>
          <a:solidFill>
            <a:srgbClr val="FFFFFF"/>
          </a:solidFill>
          <a:ln w="18000" cap="flat" cmpd="sng">
            <a:solidFill>
              <a:srgbClr val="FF0000"/>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latin typeface="Arial" panose="02080604020202020204" pitchFamily="34" charset="0"/>
                <a:sym typeface="+mn-ea"/>
              </a:rPr>
              <a:t>EXPLAIN (ANALYZE, SUMMARY OFF, TIMING OFF) select count(*) from score join course on score.cno=course.cno join student on score.sno=student.sno where </a:t>
            </a:r>
            <a:r>
              <a:rPr lang="en-US" altLang="x-none" sz="1400" b="1" dirty="0" err="1">
                <a:solidFill>
                  <a:srgbClr val="C00000"/>
                </a:solidFill>
                <a:latin typeface="Arial" panose="02080604020202020204" pitchFamily="34" charset="0"/>
                <a:sym typeface="+mn-ea"/>
              </a:rPr>
              <a:t>degree&lt;</a:t>
            </a:r>
            <a:r>
              <a:rPr lang="en-US" altLang="en-US" sz="1400" b="1" dirty="0" err="1">
                <a:solidFill>
                  <a:srgbClr val="C00000"/>
                </a:solidFill>
                <a:latin typeface="Arial" panose="02080604020202020204" pitchFamily="34" charset="0"/>
                <a:sym typeface="+mn-ea"/>
              </a:rPr>
              <a:t>90</a:t>
            </a:r>
            <a:r>
              <a:rPr lang="en-US" altLang="x-none" sz="1400" b="1" dirty="0" err="1">
                <a:solidFill>
                  <a:srgbClr val="000000"/>
                </a:solidFill>
                <a:latin typeface="Arial" panose="02080604020202020204" pitchFamily="34" charset="0"/>
                <a:sym typeface="+mn-ea"/>
              </a:rPr>
              <a:t> and </a:t>
            </a:r>
            <a:r>
              <a:rPr lang="en-US" altLang="x-none" sz="1400" b="1" dirty="0" err="1">
                <a:solidFill>
                  <a:srgbClr val="C00000"/>
                </a:solidFill>
                <a:latin typeface="Arial" panose="02080604020202020204" pitchFamily="34" charset="0"/>
                <a:sym typeface="+mn-ea"/>
              </a:rPr>
              <a:t>test_preparation = 0</a:t>
            </a:r>
            <a:r>
              <a:rPr lang="en-US" altLang="x-none" sz="1400" b="1" dirty="0" err="1">
                <a:solidFill>
                  <a:srgbClr val="000000"/>
                </a:solidFill>
                <a:latin typeface="Arial" panose="02080604020202020204" pitchFamily="34" charset="0"/>
                <a:sym typeface="+mn-ea"/>
              </a:rPr>
              <a:t>;</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QUERY PLAN                                                  </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Aggregate  (cost=4338.81..4338.82 rows=1 width=8) (actual rows=1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1</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error=0%,</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 fss=</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1141621836</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Join  (cost=390.50..4273.35 rows=26182 width=0) (actual rows=26182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rows=26182, error=0%, fss=2128507884</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Hash Cond: (score.sno = student.sno)</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Join  (cost=29.50..3843.60 rows=26182 width=4) (actual rows=26182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 AQO not used, fss=-303037802</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Hash Cond: (score.cno = course.cno)</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score  (cost=0.00..3745.09 rows=26182 width=8) (actual rows=26182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rows=26182, error=0%, fss=-636613046</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Filter: ((degree &lt; 90) AND (test_preparation = 0))</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Rows Removed by Filter: 9983</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(cost=17.00..17.00 rows=1000 width=4) (actual rows=1000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Buckets: 1024  Batches: 1  Memory Usage: 44kB</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course  (cost=0.00..17.00 rows=1000 width=4) (actual rows=1000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rows=1000, error=0%, fss=-1076069505</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(cost=236.00..236.00 rows=10000 width=4) (actual rows=10000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Buckets: 16384  Batches: 1  Memory Usage: 480kB</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student  (cost=0.00..236.00 rows=10000 width=4) (actual rows=10000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rows=10000, error=0%, fss=-1838231581</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rot="5400000">
            <a:off x="5534763" y="-1393239"/>
            <a:ext cx="1122476" cy="12192001"/>
            <a:chOff x="2779055" y="1449600"/>
            <a:chExt cx="1307957" cy="4524894"/>
          </a:xfrm>
        </p:grpSpPr>
        <p:sp>
          <p:nvSpPr>
            <p:cNvPr id="6" name="Прямоугольник 5"/>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p:cNvGrpSpPr/>
          <p:nvPr/>
        </p:nvGrpSpPr>
        <p:grpSpPr>
          <a:xfrm rot="5400000">
            <a:off x="5534764" y="-3629813"/>
            <a:ext cx="1122476" cy="12192001"/>
            <a:chOff x="2779055" y="1449600"/>
            <a:chExt cx="1307957" cy="4524894"/>
          </a:xfrm>
        </p:grpSpPr>
        <p:sp>
          <p:nvSpPr>
            <p:cNvPr id="9" name="Прямоугольник 8"/>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p:cNvSpPr>
            <a:spLocks noGrp="1"/>
          </p:cNvSpPr>
          <p:nvPr>
            <p:ph type="title"/>
          </p:nvPr>
        </p:nvSpPr>
        <p:spPr/>
        <p:txBody>
          <a:bodyPr/>
          <a:lstStyle/>
          <a:p>
            <a:br>
              <a:rPr lang="en-US" altLang="en-US">
                <a:sym typeface="+mn-ea"/>
              </a:rPr>
            </a:br>
            <a:r>
              <a:rPr lang="en-US" altLang="en-US">
                <a:sym typeface="+mn-ea"/>
              </a:rPr>
              <a:t>Как происходит магия?</a:t>
            </a:r>
            <a:br>
              <a:rPr lang="ru-RU"/>
            </a:br>
            <a:endParaRPr 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2" name="Rectangle 13312"/>
          <p:cNvSpPr/>
          <p:nvPr/>
        </p:nvSpPr>
        <p:spPr>
          <a:xfrm>
            <a:off x="85090" y="805815"/>
            <a:ext cx="11769090" cy="5510530"/>
          </a:xfrm>
          <a:prstGeom prst="rect">
            <a:avLst/>
          </a:prstGeom>
          <a:solidFill>
            <a:srgbClr val="FFFFFF"/>
          </a:solidFill>
          <a:ln w="18000" cap="flat" cmpd="sng">
            <a:solidFill>
              <a:srgbClr val="FF0000"/>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latin typeface="Arial" panose="02080604020202020204" pitchFamily="34" charset="0"/>
                <a:sym typeface="+mn-ea"/>
              </a:rPr>
              <a:t>EXPLAIN (ANALYZE, SUMMARY OFF, TIMING OFF) select count(*) from score join course on score.cno=course.cno join student on score.sno=student.sno where </a:t>
            </a:r>
            <a:r>
              <a:rPr lang="en-US" altLang="x-none" sz="1400" b="1" dirty="0" err="1">
                <a:solidFill>
                  <a:srgbClr val="C00000"/>
                </a:solidFill>
                <a:latin typeface="Arial" panose="02080604020202020204" pitchFamily="34" charset="0"/>
                <a:sym typeface="+mn-ea"/>
              </a:rPr>
              <a:t>degree&lt;</a:t>
            </a:r>
            <a:r>
              <a:rPr lang="en-US" altLang="en-US" sz="1400" b="1" dirty="0" err="1">
                <a:solidFill>
                  <a:srgbClr val="C00000"/>
                </a:solidFill>
                <a:latin typeface="Arial" panose="02080604020202020204" pitchFamily="34" charset="0"/>
                <a:sym typeface="+mn-ea"/>
              </a:rPr>
              <a:t>90</a:t>
            </a:r>
            <a:r>
              <a:rPr lang="en-US" altLang="x-none" sz="1400" b="1" dirty="0" err="1">
                <a:solidFill>
                  <a:srgbClr val="000000"/>
                </a:solidFill>
                <a:latin typeface="Arial" panose="02080604020202020204" pitchFamily="34" charset="0"/>
                <a:sym typeface="+mn-ea"/>
              </a:rPr>
              <a:t> and </a:t>
            </a:r>
            <a:r>
              <a:rPr lang="en-US" altLang="x-none" sz="1400" b="1" dirty="0" err="1">
                <a:solidFill>
                  <a:srgbClr val="C00000"/>
                </a:solidFill>
                <a:latin typeface="Arial" panose="02080604020202020204" pitchFamily="34" charset="0"/>
                <a:sym typeface="+mn-ea"/>
              </a:rPr>
              <a:t>test_preparation = 0</a:t>
            </a:r>
            <a:r>
              <a:rPr lang="en-US" altLang="x-none" sz="1400" b="1" dirty="0" err="1">
                <a:solidFill>
                  <a:srgbClr val="000000"/>
                </a:solidFill>
                <a:latin typeface="Arial" panose="02080604020202020204" pitchFamily="34" charset="0"/>
                <a:sym typeface="+mn-ea"/>
              </a:rPr>
              <a:t>;</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QUERY PLAN                                                  </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Aggregate  (cost=4338.81..4338.82 rows=1 width=8) (actual rows=1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1</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error=0%, fss=</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1141621836</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Join  (cost=390.50..4273.35 rows=26182 width=0) (actual rows=26182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rows=26182, error=0%, fss=2128507884</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Hash Cond: (score.sno = student.sno)</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Join  (cost=29.50..3843.60 rows=26182 width=4) (actual rows=26182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rows=26182, error=0%, fss=-303037802</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Hash Cond: (score.cno = course.cno)</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score  (cost=0.00..3745.09 rows=26182 width=8) (actual rows=26182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rows=26182, error=0%, fss=-636613046</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Filter: ((degree &lt; 90) AND (test_preparation = 0))</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Rows Removed by Filter: 9983</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(cost=17.00..17.00 rows=1000 width=4) (actual rows=1000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Buckets: 1024  Batches: 1  Memory Usage: 44kB</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course  (cost=0.00..17.00 rows=1000 width=4) (actual rows=1000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rows=1000, error=0%, fss=-1076069505</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(cost=236.00..236.00 rows=10000 width=4) (actual rows=10000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Buckets: 16384  Batches: 1  Memory Usage: 480kB</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student  (cost=0.00..236.00 rows=10000 width=4) (actual rows=10000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rows=10000, error=0%, fss=-1838231581</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rot="10800000">
            <a:off x="1729105" y="1687830"/>
            <a:ext cx="1355725" cy="3371850"/>
            <a:chOff x="2779055" y="1541063"/>
            <a:chExt cx="1428164" cy="4565506"/>
          </a:xfrm>
        </p:grpSpPr>
        <p:sp>
          <p:nvSpPr>
            <p:cNvPr id="5"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p:cNvSpPr>
            <a:spLocks noGrp="1"/>
          </p:cNvSpPr>
          <p:nvPr>
            <p:ph type="title"/>
          </p:nvPr>
        </p:nvSpPr>
        <p:spPr/>
        <p:txBody>
          <a:bodyPr/>
          <a:lstStyle/>
          <a:p>
            <a:br>
              <a:rPr lang="en-US" altLang="ru-RU"/>
            </a:br>
            <a:r>
              <a:rPr lang="en-US" altLang="ru-RU"/>
              <a:t>Как будет в AQO_DATA</a:t>
            </a:r>
            <a:endParaRPr lang="en-US" alt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graphicFrame>
        <p:nvGraphicFramePr>
          <p:cNvPr id="8" name="Table 2"/>
          <p:cNvGraphicFramePr>
            <a:graphicFrameLocks noGrp="1"/>
          </p:cNvGraphicFramePr>
          <p:nvPr/>
        </p:nvGraphicFramePr>
        <p:xfrm>
          <a:off x="788670" y="1858010"/>
          <a:ext cx="10800080" cy="3075305"/>
        </p:xfrm>
        <a:graphic>
          <a:graphicData uri="http://schemas.openxmlformats.org/drawingml/2006/table">
            <a:tbl>
              <a:tblPr firstRow="1" firstCol="1" bandRow="1">
                <a:tableStyleId>{5C22544A-7EE6-4342-B048-85BDC9FD1C3A}</a:tableStyleId>
              </a:tblPr>
              <a:tblGrid>
                <a:gridCol w="1670685"/>
                <a:gridCol w="5411470"/>
                <a:gridCol w="1558925"/>
                <a:gridCol w="2159000"/>
              </a:tblGrid>
              <a:tr h="462280">
                <a:tc>
                  <a:txBody>
                    <a:bodyPr/>
                    <a:lstStyle/>
                    <a:p>
                      <a:pPr algn="l">
                        <a:lnSpc>
                          <a:spcPts val="1360"/>
                        </a:lnSpc>
                        <a:spcBef>
                          <a:spcPts val="300"/>
                        </a:spcBef>
                        <a:spcAft>
                          <a:spcPts val="300"/>
                        </a:spcAft>
                      </a:pPr>
                      <a:endParaRPr lang="en-US" sz="1400" b="1" i="0" dirty="0">
                        <a:solidFill>
                          <a:srgbClr val="C00000"/>
                        </a:solidFill>
                        <a:effectLst/>
                        <a:latin typeface="Gilroy" pitchFamily="2" charset="0"/>
                      </a:endParaRPr>
                    </a:p>
                    <a:p>
                      <a:pPr algn="ctr">
                        <a:lnSpc>
                          <a:spcPts val="1360"/>
                        </a:lnSpc>
                        <a:spcBef>
                          <a:spcPts val="300"/>
                        </a:spcBef>
                        <a:spcAft>
                          <a:spcPts val="300"/>
                        </a:spcAft>
                      </a:pPr>
                      <a:r>
                        <a:rPr lang="en-US" altLang="en-US" sz="1400" b="1" i="0" dirty="0">
                          <a:solidFill>
                            <a:srgbClr val="C00000"/>
                          </a:solidFill>
                          <a:latin typeface="Gilroy" pitchFamily="2" charset="0"/>
                          <a:sym typeface="+mn-ea"/>
                        </a:rPr>
                        <a:t>fss</a:t>
                      </a:r>
                      <a:endParaRPr lang="en-US" altLang="en-US" sz="1400" b="1" i="0" dirty="0">
                        <a:solidFill>
                          <a:srgbClr val="C00000"/>
                        </a:solidFill>
                        <a:effectLst/>
                        <a:latin typeface="Gilroy" pitchFamily="2" charset="0"/>
                        <a:ea typeface="Calibri" panose="020F0502020204030204" pitchFamily="34" charset="0"/>
                        <a:cs typeface="Calibri" panose="020F0502020204030204" pitchFamily="34" charset="0"/>
                        <a:sym typeface="+mn-ea"/>
                      </a:endParaRPr>
                    </a:p>
                  </a:txBody>
                  <a:tcPr marL="68580" marR="68580" marT="0" marB="0">
                    <a:lnL>
                      <a:noFill/>
                    </a:lnL>
                    <a:lnR w="12700">
                      <a:solidFill>
                        <a:schemeClr val="tx1"/>
                      </a:solidFill>
                      <a:prstDash val="sysDot"/>
                    </a:lnR>
                    <a:lnT>
                      <a:noFill/>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endParaRPr lang="en-US" altLang="en-US" sz="1400" b="1" i="0" dirty="0">
                        <a:solidFill>
                          <a:srgbClr val="C00000"/>
                        </a:solidFill>
                        <a:latin typeface="Gilroy" pitchFamily="2" charset="0"/>
                      </a:endParaRPr>
                    </a:p>
                    <a:p>
                      <a:pPr algn="ctr">
                        <a:lnSpc>
                          <a:spcPts val="1360"/>
                        </a:lnSpc>
                        <a:spcBef>
                          <a:spcPts val="300"/>
                        </a:spcBef>
                        <a:spcAft>
                          <a:spcPts val="300"/>
                        </a:spcAft>
                      </a:pPr>
                      <a:r>
                        <a:rPr lang="en-US" altLang="en-US" sz="1400" b="1" i="0" dirty="0">
                          <a:solidFill>
                            <a:srgbClr val="C00000"/>
                          </a:solidFill>
                          <a:latin typeface="Gilroy" pitchFamily="2" charset="0"/>
                        </a:rPr>
                        <a:t>features</a:t>
                      </a:r>
                      <a:endParaRPr lang="en-US" altLang="en-US" sz="1400" b="1" i="0" dirty="0">
                        <a:solidFill>
                          <a:srgbClr val="C00000"/>
                        </a:solidFill>
                        <a:effectLst/>
                        <a:latin typeface="Gilroy" pitchFamily="2" charset="0"/>
                        <a:ea typeface="Calibri" panose="020F0502020204030204" pitchFamily="34" charset="0"/>
                        <a:cs typeface="Calibri" panose="020F0502020204030204" pitchFamily="34" charset="0"/>
                      </a:endParaRPr>
                    </a:p>
                  </a:txBody>
                  <a:tcPr marL="68580" marR="68580" marT="0" marB="0">
                    <a:lnL w="12700">
                      <a:solidFill>
                        <a:schemeClr val="tx1"/>
                      </a:solidFill>
                      <a:prstDash val="sysDot"/>
                    </a:lnL>
                    <a:lnR w="12700">
                      <a:solidFill>
                        <a:schemeClr val="tx1"/>
                      </a:solidFill>
                      <a:prstDash val="sysDot"/>
                    </a:lnR>
                    <a:lnT>
                      <a:noFill/>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endParaRPr lang="en-US" altLang="en-US" sz="1400" b="1" i="0">
                        <a:solidFill>
                          <a:srgbClr val="C00000"/>
                        </a:solidFill>
                        <a:effectLst/>
                        <a:latin typeface="Gilroy" pitchFamily="2" charset="0"/>
                        <a:ea typeface="Calibri" panose="020F0502020204030204" pitchFamily="34" charset="0"/>
                        <a:cs typeface="Calibri" panose="020F0502020204030204" pitchFamily="34" charset="0"/>
                      </a:endParaRPr>
                    </a:p>
                    <a:p>
                      <a:pPr algn="ctr">
                        <a:lnSpc>
                          <a:spcPts val="1360"/>
                        </a:lnSpc>
                        <a:spcBef>
                          <a:spcPts val="300"/>
                        </a:spcBef>
                        <a:spcAft>
                          <a:spcPts val="300"/>
                        </a:spcAft>
                      </a:pPr>
                      <a:r>
                        <a:rPr lang="en-US" altLang="en-US" sz="1400" b="1" i="0">
                          <a:solidFill>
                            <a:srgbClr val="C00000"/>
                          </a:solidFill>
                          <a:effectLst/>
                          <a:latin typeface="Gilroy" pitchFamily="2" charset="0"/>
                          <a:ea typeface="Calibri" panose="020F0502020204030204" pitchFamily="34" charset="0"/>
                          <a:cs typeface="Calibri" panose="020F0502020204030204" pitchFamily="34" charset="0"/>
                        </a:rPr>
                        <a:t>targets</a:t>
                      </a:r>
                      <a:endParaRPr lang="en-US" altLang="en-US" sz="1400" b="1" i="0">
                        <a:solidFill>
                          <a:srgbClr val="C00000"/>
                        </a:solidFill>
                        <a:effectLst/>
                        <a:latin typeface="Gilroy" pitchFamily="2" charset="0"/>
                        <a:ea typeface="Calibri" panose="020F0502020204030204" pitchFamily="34" charset="0"/>
                        <a:cs typeface="Calibri" panose="020F0502020204030204" pitchFamily="34" charset="0"/>
                      </a:endParaRPr>
                    </a:p>
                  </a:txBody>
                  <a:tcPr marL="68580" marR="68580" marT="0" marB="0">
                    <a:lnL w="12700">
                      <a:solidFill>
                        <a:schemeClr val="tx1"/>
                      </a:solidFill>
                      <a:prstDash val="sysDot"/>
                    </a:lnL>
                    <a:lnR w="12700">
                      <a:solidFill>
                        <a:schemeClr val="tx1"/>
                      </a:solidFill>
                      <a:prstDash val="sysDot"/>
                    </a:lnR>
                    <a:lnT>
                      <a:noFill/>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endParaRPr lang="en-US" altLang="ru-RU" sz="1400" b="1" i="0" dirty="0">
                        <a:solidFill>
                          <a:srgbClr val="C00000"/>
                        </a:solidFill>
                        <a:effectLst/>
                        <a:latin typeface="Gilroy" pitchFamily="2" charset="0"/>
                      </a:endParaRPr>
                    </a:p>
                    <a:p>
                      <a:pPr algn="ctr">
                        <a:lnSpc>
                          <a:spcPts val="1360"/>
                        </a:lnSpc>
                        <a:spcBef>
                          <a:spcPts val="300"/>
                        </a:spcBef>
                        <a:spcAft>
                          <a:spcPts val="300"/>
                        </a:spcAft>
                      </a:pPr>
                      <a:r>
                        <a:rPr lang="en-US" altLang="ru-RU" sz="1400" b="1" i="0" dirty="0">
                          <a:solidFill>
                            <a:srgbClr val="C00000"/>
                          </a:solidFill>
                          <a:effectLst/>
                          <a:latin typeface="Gilroy" pitchFamily="2" charset="0"/>
                        </a:rPr>
                        <a:t>oids</a:t>
                      </a:r>
                      <a:endParaRPr lang="en-US" altLang="ru-RU" sz="1400" b="1" i="0" dirty="0">
                        <a:solidFill>
                          <a:srgbClr val="C00000"/>
                        </a:solidFill>
                        <a:effectLst/>
                        <a:latin typeface="Gilroy" pitchFamily="2" charset="0"/>
                        <a:ea typeface="Calibri" panose="020F0502020204030204" pitchFamily="34" charset="0"/>
                        <a:cs typeface="Calibri" panose="020F0502020204030204" pitchFamily="34" charset="0"/>
                      </a:endParaRPr>
                    </a:p>
                  </a:txBody>
                  <a:tcPr marL="68580" marR="68580" marT="0" marB="0">
                    <a:lnL w="12700">
                      <a:solidFill>
                        <a:schemeClr val="tx1"/>
                      </a:solidFill>
                      <a:prstDash val="sysDot"/>
                    </a:lnL>
                    <a:lnR>
                      <a:noFill/>
                    </a:lnR>
                    <a:lnT>
                      <a:noFill/>
                    </a:lnT>
                    <a:lnB w="12700">
                      <a:solidFill>
                        <a:schemeClr val="tx1"/>
                      </a:solidFill>
                      <a:prstDash val="sysDot"/>
                    </a:lnB>
                    <a:lnTlToBr>
                      <a:noFill/>
                    </a:lnTlToBr>
                    <a:lnBlToTr>
                      <a:noFill/>
                    </a:lnBlToTr>
                    <a:solidFill>
                      <a:srgbClr val="F6F3D2"/>
                    </a:solidFill>
                  </a:tcPr>
                </a:tc>
              </a:tr>
              <a:tr h="409575">
                <a:tc>
                  <a:txBody>
                    <a:bodyPr/>
                    <a:lstStyle/>
                    <a:p>
                      <a:pPr algn="l">
                        <a:lnSpc>
                          <a:spcPts val="1360"/>
                        </a:lnSpc>
                        <a:spcBef>
                          <a:spcPts val="300"/>
                        </a:spcBef>
                        <a:spcAft>
                          <a:spcPts val="300"/>
                        </a:spcAft>
                      </a:pPr>
                      <a:r>
                        <a:rPr lang="en-US" sz="1400" b="1" i="0" dirty="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-636613046</a:t>
                      </a:r>
                      <a:endParaRPr lang="en-US" sz="1400" b="1" i="0" dirty="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{{0.95844615498,0.72315382957}}</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{26182}</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{33636}</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w="12700">
                      <a:solidFill>
                        <a:schemeClr val="tx1"/>
                      </a:solidFill>
                      <a:prstDash val="sysDot"/>
                    </a:lnL>
                    <a:lnR>
                      <a:noFill/>
                    </a:lnR>
                    <a:lnT w="12700">
                      <a:solidFill>
                        <a:schemeClr val="tx1"/>
                      </a:solidFill>
                      <a:prstDash val="sysDot"/>
                    </a:lnT>
                    <a:lnB w="12700">
                      <a:solidFill>
                        <a:schemeClr val="tx1"/>
                      </a:solidFill>
                      <a:prstDash val="sysDot"/>
                    </a:lnB>
                    <a:lnTlToBr>
                      <a:noFill/>
                    </a:lnTlToBr>
                    <a:lnBlToTr>
                      <a:noFill/>
                    </a:lnBlToTr>
                    <a:solidFill>
                      <a:srgbClr val="F6F3D2"/>
                    </a:solidFill>
                  </a:tcPr>
                </a:tc>
              </a:tr>
              <a:tr h="368935">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-1838231581</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{10000}</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{33622}</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w="12700">
                      <a:solidFill>
                        <a:schemeClr val="tx1"/>
                      </a:solidFill>
                      <a:prstDash val="sysDot"/>
                    </a:lnL>
                    <a:lnR>
                      <a:noFill/>
                    </a:lnR>
                    <a:lnT w="12700">
                      <a:solidFill>
                        <a:schemeClr val="tx1"/>
                      </a:solidFill>
                      <a:prstDash val="sysDot"/>
                    </a:lnT>
                    <a:lnB w="12700">
                      <a:solidFill>
                        <a:schemeClr val="tx1"/>
                      </a:solidFill>
                      <a:prstDash val="sysDot"/>
                    </a:lnB>
                    <a:lnTlToBr>
                      <a:noFill/>
                    </a:lnTlToBr>
                    <a:lnBlToTr>
                      <a:noFill/>
                    </a:lnBlToTr>
                    <a:solidFill>
                      <a:srgbClr val="F6F3D2"/>
                    </a:solidFill>
                  </a:tcPr>
                </a:tc>
              </a:tr>
              <a:tr h="368935">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 -1934650000</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a:solidFill>
                            <a:schemeClr val="tx1"/>
                          </a:solidFill>
                          <a:effectLst>
                            <a:outerShdw blurRad="38100" dist="19050" dir="2700000" algn="tl" rotWithShape="0">
                              <a:schemeClr val="dk1">
                                <a:alpha val="40000"/>
                              </a:schemeClr>
                            </a:outerShdw>
                          </a:effectLst>
                          <a:latin typeface="GILROY-MEDIUM" pitchFamily="2" charset="0"/>
                          <a:cs typeface="GILROY-MEDIUM" pitchFamily="2" charset="0"/>
                        </a:rPr>
                        <a:t>{{0.95844615498,0.72315382957,0.00008227067}} </a:t>
                      </a:r>
                      <a:endParaRPr lang="en-US" sz="1400" b="1">
                        <a:solidFill>
                          <a:schemeClr val="tx1"/>
                        </a:solidFill>
                        <a:effectLst>
                          <a:outerShdw blurRad="38100" dist="19050" dir="2700000" algn="tl" rotWithShape="0">
                            <a:schemeClr val="dk1">
                              <a:alpha val="40000"/>
                            </a:schemeClr>
                          </a:outerShdw>
                        </a:effectLst>
                        <a:latin typeface="GILROY-MEDIUM" pitchFamily="2"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{26182}</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{33636,33622}</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a:noFill/>
                    </a:lnR>
                    <a:lnT w="12700">
                      <a:solidFill>
                        <a:schemeClr val="tx1"/>
                      </a:solidFill>
                      <a:prstDash val="sysDot"/>
                    </a:lnT>
                    <a:lnB w="12700">
                      <a:solidFill>
                        <a:schemeClr val="tx1"/>
                      </a:solidFill>
                      <a:prstDash val="sysDot"/>
                    </a:lnB>
                    <a:lnTlToBr>
                      <a:noFill/>
                    </a:lnTlToBr>
                    <a:lnBlToTr>
                      <a:noFill/>
                    </a:lnBlToTr>
                    <a:solidFill>
                      <a:srgbClr val="F6F3D2"/>
                    </a:solidFill>
                  </a:tcPr>
                </a:tc>
              </a:tr>
              <a:tr h="358775">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-303037802</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{{0.95844615498, 0.001,0.72315382957}} </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{26182}</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{33636,33615,33622}</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a:noFill/>
                    </a:lnR>
                    <a:lnT w="12700">
                      <a:solidFill>
                        <a:schemeClr val="tx1"/>
                      </a:solidFill>
                      <a:prstDash val="sysDot"/>
                    </a:lnT>
                    <a:lnB w="12700">
                      <a:solidFill>
                        <a:schemeClr val="tx1"/>
                      </a:solidFill>
                      <a:prstDash val="sysDot"/>
                    </a:lnB>
                    <a:lnTlToBr>
                      <a:noFill/>
                    </a:lnTlToBr>
                    <a:lnBlToTr>
                      <a:noFill/>
                    </a:lnBlToTr>
                    <a:solidFill>
                      <a:srgbClr val="F6F3D2"/>
                    </a:solidFill>
                  </a:tcPr>
                </a:tc>
              </a:tr>
              <a:tr h="367665">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2128507884</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{{0.95844615498,0.001,0.72315382957,0.00008227067}}  </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{26182}</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{31988,31967}</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a:noFill/>
                    </a:lnR>
                    <a:lnT w="12700">
                      <a:solidFill>
                        <a:schemeClr val="tx1"/>
                      </a:solidFill>
                      <a:prstDash val="sysDot"/>
                    </a:lnT>
                    <a:lnB w="12700">
                      <a:solidFill>
                        <a:schemeClr val="tx1"/>
                      </a:solidFill>
                      <a:prstDash val="sysDot"/>
                    </a:lnB>
                    <a:lnTlToBr>
                      <a:noFill/>
                    </a:lnTlToBr>
                    <a:lnBlToTr>
                      <a:noFill/>
                    </a:lnBlToTr>
                    <a:solidFill>
                      <a:srgbClr val="F6F3D2"/>
                    </a:solidFill>
                  </a:tcPr>
                </a:tc>
              </a:tr>
              <a:tr h="369570">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1141621836</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{33636,33615,33622}</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a:noFill/>
                    </a:lnR>
                    <a:lnT w="12700">
                      <a:solidFill>
                        <a:schemeClr val="tx1"/>
                      </a:solidFill>
                      <a:prstDash val="sysDot"/>
                    </a:lnT>
                    <a:lnB w="12700">
                      <a:solidFill>
                        <a:schemeClr val="tx1"/>
                      </a:solidFill>
                      <a:prstDash val="sysDot"/>
                    </a:lnB>
                    <a:lnTlToBr>
                      <a:noFill/>
                    </a:lnTlToBr>
                    <a:lnBlToTr>
                      <a:noFill/>
                    </a:lnBlToTr>
                    <a:solidFill>
                      <a:srgbClr val="F6F3D2"/>
                    </a:solidFill>
                  </a:tcPr>
                </a:tc>
              </a:tr>
              <a:tr h="369570">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-1076069505</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a:noFill/>
                    </a:lnB>
                    <a:lnTlToBr>
                      <a:noFill/>
                    </a:lnTlToBr>
                    <a:lnBlToTr>
                      <a:noFill/>
                    </a:lnBlToTr>
                    <a:solidFill>
                      <a:srgbClr val="F6F3D2"/>
                    </a:solidFill>
                  </a:tcPr>
                </a:tc>
                <a:tc>
                  <a:txBody>
                    <a:bodyPr/>
                    <a:lstStyle/>
                    <a:p>
                      <a:pPr algn="ctr">
                        <a:lnSpc>
                          <a:spcPts val="1360"/>
                        </a:lnSpc>
                        <a:spcBef>
                          <a:spcPts val="300"/>
                        </a:spcBef>
                        <a:spcAft>
                          <a:spcPts val="300"/>
                        </a:spcAft>
                      </a:pP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a:noFill/>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{1000}</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w="12700">
                      <a:solidFill>
                        <a:schemeClr val="tx1"/>
                      </a:solidFill>
                      <a:prstDash val="sysDot"/>
                    </a:lnR>
                    <a:lnT w="12700">
                      <a:solidFill>
                        <a:schemeClr val="tx1"/>
                      </a:solidFill>
                      <a:prstDash val="sysDot"/>
                    </a:lnT>
                    <a:lnB>
                      <a:noFill/>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{33615}</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a:noFill/>
                    </a:lnR>
                    <a:lnT w="12700">
                      <a:solidFill>
                        <a:schemeClr val="tx1"/>
                      </a:solidFill>
                      <a:prstDash val="sysDot"/>
                    </a:lnT>
                    <a:lnB>
                      <a:noFill/>
                    </a:lnB>
                    <a:lnTlToBr>
                      <a:noFill/>
                    </a:lnTlToBr>
                    <a:lnBlToTr>
                      <a:noFill/>
                    </a:lnBlToTr>
                    <a:solidFill>
                      <a:srgbClr val="F6F3D2"/>
                    </a:solidFill>
                  </a:tcPr>
                </a:tc>
              </a:tr>
            </a:tbl>
          </a:graphicData>
        </a:graphic>
      </p:graphicFrame>
      <p:sp>
        <p:nvSpPr>
          <p:cNvPr id="9" name="Text Box 8"/>
          <p:cNvSpPr txBox="1"/>
          <p:nvPr/>
        </p:nvSpPr>
        <p:spPr>
          <a:xfrm>
            <a:off x="799465" y="1422400"/>
            <a:ext cx="3745865" cy="265430"/>
          </a:xfrm>
          <a:prstGeom prst="rect">
            <a:avLst/>
          </a:prstGeom>
          <a:noFill/>
        </p:spPr>
        <p:txBody>
          <a:bodyPr wrap="square" rtlCol="0" anchor="t">
            <a:spAutoFit/>
            <a:scene3d>
              <a:camera prst="orthographicFront"/>
              <a:lightRig rig="threePt" dir="t"/>
            </a:scene3d>
          </a:bodyPr>
          <a:p>
            <a:pPr algn="l">
              <a:lnSpc>
                <a:spcPts val="1360"/>
              </a:lnSpc>
              <a:spcBef>
                <a:spcPts val="300"/>
              </a:spcBef>
              <a:spcAft>
                <a:spcPts val="300"/>
              </a:spcAft>
            </a:pPr>
            <a:r>
              <a:rPr lang="en-US" b="1" dirty="0">
                <a:solidFill>
                  <a:schemeClr val="accent1"/>
                </a:solidFill>
                <a:effectLst>
                  <a:outerShdw blurRad="38100" dist="25400" dir="5400000" algn="ctr" rotWithShape="0">
                    <a:srgbClr val="6E747A">
                      <a:alpha val="43000"/>
                    </a:srgbClr>
                  </a:outerShdw>
                </a:effectLst>
                <a:latin typeface="GILROY-MEDIUM" pitchFamily="2" charset="0"/>
                <a:ea typeface="Calibri" panose="020F0502020204030204" pitchFamily="34" charset="0"/>
                <a:cs typeface="Calibri" panose="020F0502020204030204" pitchFamily="34" charset="0"/>
                <a:sym typeface="+mn-ea"/>
              </a:rPr>
              <a:t>fs=8872443827000685999</a:t>
            </a:r>
            <a:endParaRPr lang="en-US" b="1" dirty="0">
              <a:solidFill>
                <a:schemeClr val="accent1"/>
              </a:solidFill>
              <a:effectLst>
                <a:outerShdw blurRad="38100" dist="25400" dir="5400000" algn="ctr" rotWithShape="0">
                  <a:srgbClr val="6E747A">
                    <a:alpha val="43000"/>
                  </a:srgbClr>
                </a:outerShdw>
              </a:effectLst>
              <a:latin typeface="GILROY-MEDIUM" pitchFamily="2" charset="0"/>
              <a:ea typeface="Calibri" panose="020F0502020204030204" pitchFamily="34" charset="0"/>
              <a:cs typeface="Calibri" panose="020F0502020204030204" pitchFamily="34" charset="0"/>
              <a:sym typeface="+mn-ea"/>
            </a:endParaRPr>
          </a:p>
        </p:txBody>
      </p:sp>
      <p:sp>
        <p:nvSpPr>
          <p:cNvPr id="7" name="Скругленный прямоугольник 6"/>
          <p:cNvSpPr/>
          <p:nvPr/>
        </p:nvSpPr>
        <p:spPr>
          <a:xfrm>
            <a:off x="698500" y="1857798"/>
            <a:ext cx="10980420" cy="45720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rot="5400000">
            <a:off x="5534763" y="-1393239"/>
            <a:ext cx="1122476" cy="12192001"/>
            <a:chOff x="2779055" y="1449600"/>
            <a:chExt cx="1307957" cy="4524894"/>
          </a:xfrm>
        </p:grpSpPr>
        <p:sp>
          <p:nvSpPr>
            <p:cNvPr id="6" name="Прямоугольник 5"/>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p:cNvGrpSpPr/>
          <p:nvPr/>
        </p:nvGrpSpPr>
        <p:grpSpPr>
          <a:xfrm rot="5400000">
            <a:off x="5534764" y="-3629813"/>
            <a:ext cx="1122476" cy="12192001"/>
            <a:chOff x="2779055" y="1449600"/>
            <a:chExt cx="1307957" cy="4524894"/>
          </a:xfrm>
        </p:grpSpPr>
        <p:sp>
          <p:nvSpPr>
            <p:cNvPr id="9" name="Прямоугольник 8"/>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p:cNvSpPr>
            <a:spLocks noGrp="1"/>
          </p:cNvSpPr>
          <p:nvPr>
            <p:ph type="title"/>
          </p:nvPr>
        </p:nvSpPr>
        <p:spPr/>
        <p:txBody>
          <a:bodyPr/>
          <a:lstStyle/>
          <a:p>
            <a:br>
              <a:rPr lang="en-US" altLang="en-US">
                <a:sym typeface="+mn-ea"/>
              </a:rPr>
            </a:br>
            <a:r>
              <a:rPr lang="en-US" altLang="en-US">
                <a:sym typeface="+mn-ea"/>
              </a:rPr>
              <a:t>Как происходит магия?</a:t>
            </a:r>
            <a:br>
              <a:rPr lang="ru-RU"/>
            </a:br>
            <a:endParaRPr 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2" name="Rectangle 13312"/>
          <p:cNvSpPr/>
          <p:nvPr/>
        </p:nvSpPr>
        <p:spPr>
          <a:xfrm>
            <a:off x="85090" y="805815"/>
            <a:ext cx="11769090" cy="5584825"/>
          </a:xfrm>
          <a:prstGeom prst="rect">
            <a:avLst/>
          </a:prstGeom>
          <a:solidFill>
            <a:srgbClr val="FFFFFF"/>
          </a:solidFill>
          <a:ln w="18000" cap="flat" cmpd="sng">
            <a:solidFill>
              <a:srgbClr val="FF0000"/>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latin typeface="Arial" panose="02080604020202020204" pitchFamily="34" charset="0"/>
                <a:sym typeface="+mn-ea"/>
              </a:rPr>
              <a:t>EXPLAIN (ANALYZE, SUMMARY OFF, TIMING OFF) select count(*) from score join course on score.cno=course.cno join student on score.sno=student.sno where </a:t>
            </a:r>
            <a:r>
              <a:rPr lang="en-US" altLang="x-none" sz="1400" b="1" u="sng" dirty="0" err="1">
                <a:solidFill>
                  <a:srgbClr val="C00000"/>
                </a:solidFill>
                <a:latin typeface="Arial" panose="02080604020202020204" pitchFamily="34" charset="0"/>
                <a:sym typeface="+mn-ea"/>
              </a:rPr>
              <a:t>degree&lt;</a:t>
            </a:r>
            <a:r>
              <a:rPr lang="en-US" altLang="en-US" sz="1400" b="1" u="sng" dirty="0" err="1">
                <a:solidFill>
                  <a:srgbClr val="C00000"/>
                </a:solidFill>
                <a:latin typeface="Arial" panose="02080604020202020204" pitchFamily="34" charset="0"/>
                <a:sym typeface="+mn-ea"/>
              </a:rPr>
              <a:t>60</a:t>
            </a:r>
            <a:r>
              <a:rPr lang="en-US" altLang="x-none" sz="1400" b="1" dirty="0" err="1">
                <a:solidFill>
                  <a:srgbClr val="000000"/>
                </a:solidFill>
                <a:latin typeface="Arial" panose="02080604020202020204" pitchFamily="34" charset="0"/>
                <a:sym typeface="+mn-ea"/>
              </a:rPr>
              <a:t> and </a:t>
            </a:r>
            <a:r>
              <a:rPr lang="en-US" altLang="x-none" sz="1400" b="1" dirty="0" err="1">
                <a:solidFill>
                  <a:srgbClr val="C00000"/>
                </a:solidFill>
                <a:latin typeface="Arial" panose="02080604020202020204" pitchFamily="34" charset="0"/>
                <a:sym typeface="+mn-ea"/>
              </a:rPr>
              <a:t>test_preparation = 0</a:t>
            </a:r>
            <a:r>
              <a:rPr lang="en-US" altLang="x-none" sz="1400" b="1" dirty="0" err="1">
                <a:solidFill>
                  <a:srgbClr val="000000"/>
                </a:solidFill>
                <a:latin typeface="Arial" panose="02080604020202020204" pitchFamily="34" charset="0"/>
                <a:sym typeface="+mn-ea"/>
              </a:rPr>
              <a:t>;</a:t>
            </a:r>
            <a:r>
              <a:rPr lang="en-US" altLang="x-none" sz="1400" dirty="0" err="1">
                <a:solidFill>
                  <a:srgbClr val="000000"/>
                </a:solidFill>
                <a:latin typeface="Arial" panose="02080604020202020204" pitchFamily="34" charset="0"/>
              </a:rPr>
              <a:t> </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QUERY PLAN                                                  </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Aggregate  (cost=4338.81..4338.82 rows=1 width=8) (actual rows=1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1</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error=0%, fss=</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1141621836</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Join  (cost=390.50..4273.35 rows=26182 width=0) (actual rows=9619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rows=26182, error=63%, fss=2128507884</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Hash Cond: (score.sno = student.sno)</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Join  (cost=29.50..3843.60 rows=26182 width=4) (actual rows=9619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 AQO: rows=26182, error=63%, fss=-303037802</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Hash Cond: (score.cno = course.cno)</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score  (cost=0.00..3745.09 rows=26182 width=8) (actual rows=9619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rows=26182, error=63%, fss=-636613046</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Filter: ((degree &lt; 60) AND (test_preparation = 0))</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Rows Removed by Filter: 26546</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(cost=17.00..17.00 rows=1000 width=4) (actual rows=1000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Buckets: 1024  Batches: 1  Memory Usage: 44kB</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course  (cost=0.00..17.00 rows=1000 width=4) (actual rows=1000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rows=1000, error=0%, fss=-1076069505</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(cost=236.00..236.00 rows=10000 width=4) (actual rows=10000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Buckets: 16384  Batches: 1  Memory Usage: 480kB</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student  (cost=0.00..236.00 rows=10000 width=4) (actual rows=10000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rows=10000, error=0%, fss=-1838231581</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rot="5400000">
            <a:off x="5534763" y="-1393239"/>
            <a:ext cx="1122476" cy="12192001"/>
            <a:chOff x="2779055" y="1449600"/>
            <a:chExt cx="1307957" cy="4524894"/>
          </a:xfrm>
        </p:grpSpPr>
        <p:sp>
          <p:nvSpPr>
            <p:cNvPr id="6" name="Прямоугольник 5"/>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p:cNvGrpSpPr/>
          <p:nvPr/>
        </p:nvGrpSpPr>
        <p:grpSpPr>
          <a:xfrm rot="5400000">
            <a:off x="5534764" y="-3629813"/>
            <a:ext cx="1122476" cy="12192001"/>
            <a:chOff x="2779055" y="1449600"/>
            <a:chExt cx="1307957" cy="4524894"/>
          </a:xfrm>
        </p:grpSpPr>
        <p:sp>
          <p:nvSpPr>
            <p:cNvPr id="9" name="Прямоугольник 8"/>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p:cNvSpPr>
            <a:spLocks noGrp="1"/>
          </p:cNvSpPr>
          <p:nvPr>
            <p:ph type="title"/>
          </p:nvPr>
        </p:nvSpPr>
        <p:spPr/>
        <p:txBody>
          <a:bodyPr/>
          <a:lstStyle/>
          <a:p>
            <a:br>
              <a:rPr lang="en-US" altLang="en-US">
                <a:sym typeface="+mn-ea"/>
              </a:rPr>
            </a:br>
            <a:r>
              <a:rPr lang="en-US" altLang="en-US">
                <a:sym typeface="+mn-ea"/>
              </a:rPr>
              <a:t>Как происходит магия?</a:t>
            </a:r>
            <a:br>
              <a:rPr lang="ru-RU"/>
            </a:br>
            <a:endParaRPr 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2" name="Rectangle 13312"/>
          <p:cNvSpPr/>
          <p:nvPr/>
        </p:nvSpPr>
        <p:spPr>
          <a:xfrm>
            <a:off x="85090" y="805815"/>
            <a:ext cx="11769090" cy="5288915"/>
          </a:xfrm>
          <a:prstGeom prst="rect">
            <a:avLst/>
          </a:prstGeom>
          <a:solidFill>
            <a:srgbClr val="FFFFFF"/>
          </a:solidFill>
          <a:ln w="18000" cap="flat" cmpd="sng">
            <a:solidFill>
              <a:srgbClr val="FF0000"/>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latin typeface="Arial" panose="02080604020202020204" pitchFamily="34" charset="0"/>
                <a:sym typeface="+mn-ea"/>
              </a:rPr>
              <a:t>EXPLAIN (ANALYZE, SUMMARY OFF, TIMING OFF) select count(*) from score join course on score.cno=course.cno join student on score.sno=student.sno where </a:t>
            </a:r>
            <a:r>
              <a:rPr lang="en-US" altLang="x-none" sz="1400" b="1" u="sng" dirty="0" err="1">
                <a:solidFill>
                  <a:srgbClr val="C00000"/>
                </a:solidFill>
                <a:latin typeface="Arial" panose="02080604020202020204" pitchFamily="34" charset="0"/>
                <a:sym typeface="+mn-ea"/>
              </a:rPr>
              <a:t>degree&lt;</a:t>
            </a:r>
            <a:r>
              <a:rPr lang="en-US" altLang="en-US" sz="1400" b="1" u="sng" dirty="0" err="1">
                <a:solidFill>
                  <a:srgbClr val="C00000"/>
                </a:solidFill>
                <a:latin typeface="Arial" panose="02080604020202020204" pitchFamily="34" charset="0"/>
                <a:sym typeface="+mn-ea"/>
              </a:rPr>
              <a:t>60</a:t>
            </a:r>
            <a:r>
              <a:rPr lang="en-US" altLang="x-none" sz="1400" b="1" dirty="0" err="1">
                <a:solidFill>
                  <a:srgbClr val="000000"/>
                </a:solidFill>
                <a:latin typeface="Arial" panose="02080604020202020204" pitchFamily="34" charset="0"/>
                <a:sym typeface="+mn-ea"/>
              </a:rPr>
              <a:t> and </a:t>
            </a:r>
            <a:r>
              <a:rPr lang="en-US" altLang="x-none" sz="1400" b="1" dirty="0" err="1">
                <a:solidFill>
                  <a:srgbClr val="C00000"/>
                </a:solidFill>
                <a:latin typeface="Arial" panose="02080604020202020204" pitchFamily="34" charset="0"/>
                <a:sym typeface="+mn-ea"/>
              </a:rPr>
              <a:t>test_preparation = 0</a:t>
            </a:r>
            <a:r>
              <a:rPr lang="en-US" altLang="x-none" sz="1400" b="1" dirty="0" err="1">
                <a:solidFill>
                  <a:srgbClr val="000000"/>
                </a:solidFill>
                <a:latin typeface="Arial" panose="02080604020202020204" pitchFamily="34" charset="0"/>
                <a:sym typeface="+mn-ea"/>
              </a:rPr>
              <a:t>;</a:t>
            </a:r>
            <a:r>
              <a:rPr lang="en-US" altLang="x-none" sz="1400" dirty="0" err="1">
                <a:solidFill>
                  <a:srgbClr val="000000"/>
                </a:solidFill>
                <a:latin typeface="Arial" panose="02080604020202020204" pitchFamily="34" charset="0"/>
                <a:sym typeface="+mn-ea"/>
              </a:rPr>
              <a:t> </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QUERY PLAN                                                  </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Aggregate  (cost=4210.31..4210.32 rows=1 width=8) (actual rows=1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1</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error=0%, fss=</a:t>
            </a:r>
            <a:r>
              <a:rPr lang="en-US" altLang="en-US"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1141621836</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Join  (cost=390.50..4186.24 rows=9626 width=0) (actual rows=9619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rows=9626, error=0%, fss=2128507884</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Hash Cond: (score.sno = student.sno)</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Join  (cost=29.50..3799.96 rows=9626 width=4) (actual rows=9619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rows=9626, error=0%, fss=-303037802</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Hash Cond: (score.cno = course.cno)</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score  (cost=0.00..3745.09 rows=9626 width=8) (actual rows=9619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rows=9626, error=0%, fss=-636613046</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Filter: ((degree &lt; 60) AND (test_preparation = 0))</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Rows Removed by Filter: 26546</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(cost=17.00..17.00 rows=1000 width=4) (actual rows=1000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Buckets: 1024  Batches: 1  Memory Usage: 44kB</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course  (cost=0.00..17.00 rows=1000 width=4) (actual rows=1000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rows=1000, error=0%, fss=-1076069505</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Hash  (cost=236.00..236.00 rows=10000 width=4) (actual rows=10000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Buckets: 16384  Batches: 1  Memory Usage: 480kB</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-&gt;  Seq Scan on student  (cost=0.00..236.00 rows=10000 width=4) (actual rows=10000 loops=1)</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rPr>
              <a:t>AQO: rows=10000, error=0%, fss=-1838231581</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rot="10800000">
            <a:off x="1684655" y="1580515"/>
            <a:ext cx="1355725" cy="3371850"/>
            <a:chOff x="2779055" y="1541063"/>
            <a:chExt cx="1428164" cy="4565506"/>
          </a:xfrm>
        </p:grpSpPr>
        <p:sp>
          <p:nvSpPr>
            <p:cNvPr id="5"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p:cNvSpPr>
            <a:spLocks noGrp="1"/>
          </p:cNvSpPr>
          <p:nvPr>
            <p:ph type="title"/>
          </p:nvPr>
        </p:nvSpPr>
        <p:spPr/>
        <p:txBody>
          <a:bodyPr/>
          <a:lstStyle/>
          <a:p>
            <a:br>
              <a:rPr lang="en-US" altLang="ru-RU"/>
            </a:br>
            <a:r>
              <a:rPr lang="en-US" altLang="ru-RU"/>
              <a:t>Как будет в AQO_DATA</a:t>
            </a:r>
            <a:endParaRPr lang="en-US" alt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graphicFrame>
        <p:nvGraphicFramePr>
          <p:cNvPr id="8" name="Table 2"/>
          <p:cNvGraphicFramePr>
            <a:graphicFrameLocks noGrp="1"/>
          </p:cNvGraphicFramePr>
          <p:nvPr/>
        </p:nvGraphicFramePr>
        <p:xfrm>
          <a:off x="744220" y="1750695"/>
          <a:ext cx="10980420" cy="3108325"/>
        </p:xfrm>
        <a:graphic>
          <a:graphicData uri="http://schemas.openxmlformats.org/drawingml/2006/table">
            <a:tbl>
              <a:tblPr firstRow="1" firstCol="1" bandRow="1">
                <a:tableStyleId>{5C22544A-7EE6-4342-B048-85BDC9FD1C3A}</a:tableStyleId>
              </a:tblPr>
              <a:tblGrid>
                <a:gridCol w="1678305"/>
                <a:gridCol w="7673975"/>
                <a:gridCol w="1628140"/>
              </a:tblGrid>
              <a:tr h="462280">
                <a:tc>
                  <a:txBody>
                    <a:bodyPr/>
                    <a:lstStyle/>
                    <a:p>
                      <a:pPr algn="l">
                        <a:lnSpc>
                          <a:spcPts val="1360"/>
                        </a:lnSpc>
                        <a:spcBef>
                          <a:spcPts val="300"/>
                        </a:spcBef>
                        <a:spcAft>
                          <a:spcPts val="300"/>
                        </a:spcAft>
                      </a:pPr>
                      <a:endParaRPr lang="en-US" sz="1400" b="1" i="0" dirty="0">
                        <a:solidFill>
                          <a:srgbClr val="C00000"/>
                        </a:solidFill>
                        <a:effectLst>
                          <a:outerShdw blurRad="38100" dist="19050" dir="2700000" algn="tl" rotWithShape="0">
                            <a:schemeClr val="dk1">
                              <a:alpha val="40000"/>
                            </a:schemeClr>
                          </a:outerShdw>
                        </a:effectLst>
                        <a:latin typeface="Gilroy" pitchFamily="2" charset="0"/>
                      </a:endParaRPr>
                    </a:p>
                    <a:p>
                      <a:pPr algn="l">
                        <a:lnSpc>
                          <a:spcPts val="1360"/>
                        </a:lnSpc>
                        <a:spcBef>
                          <a:spcPts val="300"/>
                        </a:spcBef>
                        <a:spcAft>
                          <a:spcPts val="300"/>
                        </a:spcAft>
                      </a:pPr>
                      <a:r>
                        <a:rPr lang="en-US" altLang="en-US" sz="1400" b="1" i="0" dirty="0">
                          <a:solidFill>
                            <a:srgbClr val="C00000"/>
                          </a:solidFill>
                          <a:effectLst>
                            <a:outerShdw blurRad="38100" dist="19050" dir="2700000" algn="tl" rotWithShape="0">
                              <a:schemeClr val="dk1">
                                <a:alpha val="40000"/>
                              </a:schemeClr>
                            </a:outerShdw>
                          </a:effectLst>
                          <a:latin typeface="Gilroy" pitchFamily="2" charset="0"/>
                          <a:sym typeface="+mn-ea"/>
                        </a:rPr>
                        <a:t>fss</a:t>
                      </a:r>
                      <a:endParaRPr lang="en-US" altLang="en-US" sz="1400" b="1" i="0" dirty="0">
                        <a:solidFill>
                          <a:srgbClr val="C00000"/>
                        </a:solidFill>
                        <a:effectLst>
                          <a:outerShdw blurRad="38100" dist="19050" dir="2700000" algn="tl" rotWithShape="0">
                            <a:schemeClr val="dk1">
                              <a:alpha val="40000"/>
                            </a:schemeClr>
                          </a:outerShdw>
                        </a:effectLst>
                        <a:latin typeface="Gilroy" pitchFamily="2" charset="0"/>
                        <a:ea typeface="Calibri" panose="020F0502020204030204" pitchFamily="34" charset="0"/>
                        <a:cs typeface="Calibri" panose="020F0502020204030204" pitchFamily="34" charset="0"/>
                        <a:sym typeface="+mn-ea"/>
                      </a:endParaRPr>
                    </a:p>
                  </a:txBody>
                  <a:tcPr marL="68580" marR="68580" marT="0" marB="0">
                    <a:lnL>
                      <a:noFill/>
                    </a:lnL>
                    <a:lnR w="12700">
                      <a:solidFill>
                        <a:schemeClr val="tx1"/>
                      </a:solidFill>
                      <a:prstDash val="sysDot"/>
                    </a:lnR>
                    <a:lnT>
                      <a:noFill/>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endParaRPr lang="en-US" altLang="en-US" sz="1400" b="1" i="0" dirty="0">
                        <a:solidFill>
                          <a:srgbClr val="C00000"/>
                        </a:solidFill>
                        <a:effectLst>
                          <a:outerShdw blurRad="38100" dist="19050" dir="2700000" algn="tl" rotWithShape="0">
                            <a:schemeClr val="dk1">
                              <a:alpha val="40000"/>
                            </a:schemeClr>
                          </a:outerShdw>
                        </a:effectLst>
                        <a:latin typeface="Gilroy" pitchFamily="2" charset="0"/>
                      </a:endParaRPr>
                    </a:p>
                    <a:p>
                      <a:pPr algn="ctr">
                        <a:lnSpc>
                          <a:spcPts val="1360"/>
                        </a:lnSpc>
                        <a:spcBef>
                          <a:spcPts val="300"/>
                        </a:spcBef>
                        <a:spcAft>
                          <a:spcPts val="300"/>
                        </a:spcAft>
                      </a:pPr>
                      <a:r>
                        <a:rPr lang="en-US" altLang="en-US" sz="1400" b="1" i="0" dirty="0">
                          <a:solidFill>
                            <a:srgbClr val="C00000"/>
                          </a:solidFill>
                          <a:effectLst>
                            <a:outerShdw blurRad="38100" dist="19050" dir="2700000" algn="tl" rotWithShape="0">
                              <a:schemeClr val="dk1">
                                <a:alpha val="40000"/>
                              </a:schemeClr>
                            </a:outerShdw>
                          </a:effectLst>
                          <a:latin typeface="Gilroy" pitchFamily="2" charset="0"/>
                        </a:rPr>
                        <a:t>features</a:t>
                      </a:r>
                      <a:endParaRPr lang="en-US" altLang="en-US" sz="1400" b="1" i="0" dirty="0">
                        <a:solidFill>
                          <a:srgbClr val="C00000"/>
                        </a:solidFill>
                        <a:effectLst>
                          <a:outerShdw blurRad="38100" dist="19050" dir="2700000" algn="tl" rotWithShape="0">
                            <a:schemeClr val="dk1">
                              <a:alpha val="40000"/>
                            </a:schemeClr>
                          </a:outerShdw>
                        </a:effectLst>
                        <a:latin typeface="Gilroy" pitchFamily="2" charset="0"/>
                        <a:ea typeface="Calibri" panose="020F0502020204030204" pitchFamily="34" charset="0"/>
                        <a:cs typeface="Calibri" panose="020F0502020204030204" pitchFamily="34" charset="0"/>
                      </a:endParaRPr>
                    </a:p>
                  </a:txBody>
                  <a:tcPr marL="68580" marR="68580" marT="0" marB="0">
                    <a:lnL w="12700">
                      <a:solidFill>
                        <a:schemeClr val="tx1"/>
                      </a:solidFill>
                      <a:prstDash val="sysDot"/>
                    </a:lnL>
                    <a:lnR w="12700">
                      <a:solidFill>
                        <a:schemeClr val="tx1"/>
                      </a:solidFill>
                      <a:prstDash val="sysDot"/>
                    </a:lnR>
                    <a:lnT>
                      <a:noFill/>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endParaRPr lang="en-US" altLang="en-US" sz="1400" b="1" i="0">
                        <a:solidFill>
                          <a:srgbClr val="C00000"/>
                        </a:solidFill>
                        <a:effectLst>
                          <a:outerShdw blurRad="38100" dist="19050" dir="2700000" algn="tl" rotWithShape="0">
                            <a:schemeClr val="dk1">
                              <a:alpha val="40000"/>
                            </a:schemeClr>
                          </a:outerShdw>
                        </a:effectLst>
                        <a:latin typeface="Gilroy" pitchFamily="2" charset="0"/>
                        <a:ea typeface="Calibri" panose="020F0502020204030204" pitchFamily="34" charset="0"/>
                        <a:cs typeface="Calibri" panose="020F0502020204030204" pitchFamily="34" charset="0"/>
                      </a:endParaRPr>
                    </a:p>
                    <a:p>
                      <a:pPr algn="ctr">
                        <a:lnSpc>
                          <a:spcPts val="1360"/>
                        </a:lnSpc>
                        <a:spcBef>
                          <a:spcPts val="300"/>
                        </a:spcBef>
                        <a:spcAft>
                          <a:spcPts val="300"/>
                        </a:spcAft>
                      </a:pPr>
                      <a:r>
                        <a:rPr lang="en-US" altLang="en-US" sz="1400" b="1" i="0">
                          <a:solidFill>
                            <a:srgbClr val="C00000"/>
                          </a:solidFill>
                          <a:effectLst>
                            <a:outerShdw blurRad="38100" dist="19050" dir="2700000" algn="tl" rotWithShape="0">
                              <a:schemeClr val="dk1">
                                <a:alpha val="40000"/>
                              </a:schemeClr>
                            </a:outerShdw>
                          </a:effectLst>
                          <a:latin typeface="Gilroy" pitchFamily="2" charset="0"/>
                          <a:ea typeface="Calibri" panose="020F0502020204030204" pitchFamily="34" charset="0"/>
                          <a:cs typeface="Calibri" panose="020F0502020204030204" pitchFamily="34" charset="0"/>
                        </a:rPr>
                        <a:t>targets</a:t>
                      </a:r>
                      <a:endParaRPr lang="en-US" altLang="en-US" sz="1400" b="1" i="0">
                        <a:solidFill>
                          <a:srgbClr val="C00000"/>
                        </a:solidFill>
                        <a:effectLst>
                          <a:outerShdw blurRad="38100" dist="19050" dir="2700000" algn="tl" rotWithShape="0">
                            <a:schemeClr val="dk1">
                              <a:alpha val="40000"/>
                            </a:schemeClr>
                          </a:outerShdw>
                        </a:effectLst>
                        <a:latin typeface="Gilroy" pitchFamily="2" charset="0"/>
                        <a:ea typeface="Calibri" panose="020F0502020204030204" pitchFamily="34" charset="0"/>
                        <a:cs typeface="Calibri" panose="020F0502020204030204" pitchFamily="34" charset="0"/>
                      </a:endParaRPr>
                    </a:p>
                  </a:txBody>
                  <a:tcPr marL="68580" marR="68580" marT="0" marB="0">
                    <a:lnL w="12700">
                      <a:solidFill>
                        <a:schemeClr val="tx1"/>
                      </a:solidFill>
                      <a:prstDash val="sysDot"/>
                    </a:lnL>
                    <a:lnR w="12700">
                      <a:solidFill>
                        <a:schemeClr val="tx1"/>
                      </a:solidFill>
                      <a:prstDash val="sysDot"/>
                    </a:lnR>
                    <a:lnT>
                      <a:noFill/>
                    </a:lnT>
                    <a:lnB w="12700">
                      <a:solidFill>
                        <a:schemeClr val="tx1"/>
                      </a:solidFill>
                      <a:prstDash val="sysDot"/>
                    </a:lnB>
                    <a:lnTlToBr>
                      <a:noFill/>
                    </a:lnTlToBr>
                    <a:lnBlToTr>
                      <a:noFill/>
                    </a:lnBlToTr>
                    <a:solidFill>
                      <a:srgbClr val="F6F3D2"/>
                    </a:solidFill>
                  </a:tcPr>
                </a:tc>
              </a:tr>
              <a:tr h="409575">
                <a:tc>
                  <a:txBody>
                    <a:bodyPr/>
                    <a:lstStyle/>
                    <a:p>
                      <a:pPr algn="l">
                        <a:lnSpc>
                          <a:spcPts val="1360"/>
                        </a:lnSpc>
                        <a:spcBef>
                          <a:spcPts val="300"/>
                        </a:spcBef>
                        <a:spcAft>
                          <a:spcPts val="300"/>
                        </a:spcAft>
                      </a:pPr>
                      <a:r>
                        <a:rPr lang="en-US" sz="1400" b="1" i="0" dirty="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-636613046</a:t>
                      </a:r>
                      <a:endParaRPr lang="en-US" sz="1400" b="1" i="0" dirty="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{{0.9584</a:t>
                      </a: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5</a:t>
                      </a: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,0.72315}</a:t>
                      </a: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,{0.26286, 0.72315</a:t>
                      </a: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a:t>
                      </a: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{26182,9619}</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r>
              <a:tr h="368935">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-1838231581</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{10000}</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r>
              <a:tr h="368935">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 -1934650000</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a:solidFill>
                            <a:schemeClr val="tx1"/>
                          </a:solidFill>
                          <a:effectLst>
                            <a:outerShdw blurRad="38100" dist="19050" dir="2700000" algn="tl" rotWithShape="0">
                              <a:schemeClr val="dk1">
                                <a:alpha val="40000"/>
                              </a:schemeClr>
                            </a:outerShdw>
                          </a:effectLst>
                          <a:latin typeface="GILROY-MEDIUM" pitchFamily="2" charset="0"/>
                          <a:cs typeface="GILROY-MEDIUM" pitchFamily="2" charset="0"/>
                        </a:rPr>
                        <a:t>{{0.9584</a:t>
                      </a:r>
                      <a:r>
                        <a:rPr lang="en-US" altLang="en-US" sz="1400" b="1">
                          <a:solidFill>
                            <a:schemeClr val="tx1"/>
                          </a:solidFill>
                          <a:effectLst>
                            <a:outerShdw blurRad="38100" dist="19050" dir="2700000" algn="tl" rotWithShape="0">
                              <a:schemeClr val="dk1">
                                <a:alpha val="40000"/>
                              </a:schemeClr>
                            </a:outerShdw>
                          </a:effectLst>
                          <a:latin typeface="GILROY-MEDIUM" pitchFamily="2" charset="0"/>
                          <a:cs typeface="GILROY-MEDIUM" pitchFamily="2" charset="0"/>
                        </a:rPr>
                        <a:t>5</a:t>
                      </a:r>
                      <a:r>
                        <a:rPr lang="en-US" sz="1400" b="1">
                          <a:solidFill>
                            <a:schemeClr val="tx1"/>
                          </a:solidFill>
                          <a:effectLst>
                            <a:outerShdw blurRad="38100" dist="19050" dir="2700000" algn="tl" rotWithShape="0">
                              <a:schemeClr val="dk1">
                                <a:alpha val="40000"/>
                              </a:schemeClr>
                            </a:outerShdw>
                          </a:effectLst>
                          <a:latin typeface="GILROY-MEDIUM" pitchFamily="2" charset="0"/>
                          <a:cs typeface="GILROY-MEDIUM" pitchFamily="2" charset="0"/>
                        </a:rPr>
                        <a:t>,0.72315,0.00008}} </a:t>
                      </a:r>
                      <a:endParaRPr lang="en-US" sz="1400" b="1">
                        <a:solidFill>
                          <a:schemeClr val="tx1"/>
                        </a:solidFill>
                        <a:effectLst>
                          <a:outerShdw blurRad="38100" dist="19050" dir="2700000" algn="tl" rotWithShape="0">
                            <a:schemeClr val="dk1">
                              <a:alpha val="40000"/>
                            </a:schemeClr>
                          </a:outerShdw>
                        </a:effectLst>
                        <a:latin typeface="GILROY-MEDIUM" pitchFamily="2"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{26182}</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r>
              <a:tr h="358775">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-303037802</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{{0.9584</a:t>
                      </a: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5</a:t>
                      </a: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 0.001,0.72315}</a:t>
                      </a: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a:t>
                      </a:r>
                      <a:r>
                        <a:rPr lang="en-US" altLang="en-US" sz="1400" b="1">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sym typeface="+mn-ea"/>
                        </a:rPr>
                        <a:t>0.26286, </a:t>
                      </a:r>
                      <a:r>
                        <a:rPr lang="en-US" sz="1400" b="1">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sym typeface="+mn-ea"/>
                        </a:rPr>
                        <a:t> 0.001, </a:t>
                      </a:r>
                      <a:r>
                        <a:rPr lang="en-US" altLang="en-US" sz="1400" b="1">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sym typeface="+mn-ea"/>
                        </a:rPr>
                        <a:t>0.72315</a:t>
                      </a: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a:t>
                      </a: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 </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{26182</a:t>
                      </a:r>
                      <a:r>
                        <a:rPr lang="en-US" altLang="en-US" sz="1400" b="1">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sym typeface="+mn-ea"/>
                        </a:rPr>
                        <a:t>,9619}</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sym typeface="+mn-ea"/>
                      </a:endParaRPr>
                    </a:p>
                  </a:txBody>
                  <a:tcPr marL="68580" marR="68580" marT="0" marB="0" anchor="b">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r>
              <a:tr h="400685">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2128507884</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{{0.95844,0.001,0.7231</a:t>
                      </a: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5</a:t>
                      </a: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,0.00008}</a:t>
                      </a: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a:t>
                      </a:r>
                      <a:r>
                        <a:rPr lang="en-US" altLang="en-US" sz="1400" b="1">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sym typeface="+mn-ea"/>
                        </a:rPr>
                        <a:t>0.26286, </a:t>
                      </a:r>
                      <a:r>
                        <a:rPr lang="en-US" sz="1400" b="1">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sym typeface="+mn-ea"/>
                        </a:rPr>
                        <a:t> 0.001, </a:t>
                      </a:r>
                      <a:r>
                        <a:rPr lang="en-US" altLang="en-US" sz="1400" b="1">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sym typeface="+mn-ea"/>
                        </a:rPr>
                        <a:t>0.72315, 0,00008</a:t>
                      </a: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a:t>
                      </a: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rPr>
                        <a:t>}</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{26182</a:t>
                      </a:r>
                      <a:r>
                        <a:rPr lang="en-US" altLang="en-US" sz="1400" b="1">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sym typeface="+mn-ea"/>
                        </a:rPr>
                        <a:t>,9619}</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sym typeface="+mn-ea"/>
                      </a:endParaRPr>
                    </a:p>
                  </a:txBody>
                  <a:tcPr marL="68580" marR="68580" marT="0" marB="0" anchor="b">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r>
              <a:tr h="369570">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1141621836</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GILROY-MEDIUM" pitchFamily="2"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w="12700">
                      <a:solidFill>
                        <a:schemeClr val="tx1"/>
                      </a:solidFill>
                      <a:prstDash val="sysDot"/>
                    </a:lnR>
                    <a:lnT w="12700">
                      <a:solidFill>
                        <a:schemeClr val="tx1"/>
                      </a:solidFill>
                      <a:prstDash val="sysDot"/>
                    </a:lnT>
                    <a:lnB w="12700">
                      <a:solidFill>
                        <a:schemeClr val="tx1"/>
                      </a:solidFill>
                      <a:prstDash val="sysDot"/>
                    </a:lnB>
                    <a:lnTlToBr>
                      <a:noFill/>
                    </a:lnTlToBr>
                    <a:lnBlToTr>
                      <a:noFill/>
                    </a:lnBlToTr>
                    <a:solidFill>
                      <a:srgbClr val="F6F3D2"/>
                    </a:solidFill>
                  </a:tcPr>
                </a:tc>
              </a:tr>
              <a:tr h="369570">
                <a:tc>
                  <a:txBody>
                    <a:bodyPr/>
                    <a:lstStyle/>
                    <a:p>
                      <a:pPr algn="l">
                        <a:lnSpc>
                          <a:spcPts val="1360"/>
                        </a:lnSpc>
                        <a:spcBef>
                          <a:spcPts val="300"/>
                        </a:spcBef>
                        <a:spcAft>
                          <a:spcPts val="300"/>
                        </a:spcAft>
                      </a:pPr>
                      <a:r>
                        <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-1076069505</a:t>
                      </a: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a:noFill/>
                    </a:lnL>
                    <a:lnR w="12700">
                      <a:solidFill>
                        <a:schemeClr val="tx1"/>
                      </a:solidFill>
                      <a:prstDash val="sysDot"/>
                    </a:lnR>
                    <a:lnT w="12700">
                      <a:solidFill>
                        <a:schemeClr val="tx1"/>
                      </a:solidFill>
                      <a:prstDash val="sysDot"/>
                    </a:lnT>
                    <a:lnB>
                      <a:noFill/>
                    </a:lnB>
                    <a:lnTlToBr>
                      <a:noFill/>
                    </a:lnTlToBr>
                    <a:lnBlToTr>
                      <a:noFill/>
                    </a:lnBlToTr>
                    <a:solidFill>
                      <a:srgbClr val="F6F3D2"/>
                    </a:solidFill>
                  </a:tcPr>
                </a:tc>
                <a:tc>
                  <a:txBody>
                    <a:bodyPr/>
                    <a:lstStyle/>
                    <a:p>
                      <a:pPr algn="ctr">
                        <a:lnSpc>
                          <a:spcPts val="1360"/>
                        </a:lnSpc>
                        <a:spcBef>
                          <a:spcPts val="300"/>
                        </a:spcBef>
                        <a:spcAft>
                          <a:spcPts val="300"/>
                        </a:spcAft>
                      </a:pPr>
                      <a:endParaRPr 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ctr">
                    <a:lnL w="12700">
                      <a:solidFill>
                        <a:schemeClr val="tx1"/>
                      </a:solidFill>
                      <a:prstDash val="sysDot"/>
                    </a:lnL>
                    <a:lnR w="12700">
                      <a:solidFill>
                        <a:schemeClr val="tx1"/>
                      </a:solidFill>
                      <a:prstDash val="sysDot"/>
                    </a:lnR>
                    <a:lnT w="12700">
                      <a:solidFill>
                        <a:schemeClr val="tx1"/>
                      </a:solidFill>
                      <a:prstDash val="sysDot"/>
                    </a:lnT>
                    <a:lnB>
                      <a:noFill/>
                    </a:lnB>
                    <a:lnTlToBr>
                      <a:noFill/>
                    </a:lnTlToBr>
                    <a:lnBlToTr>
                      <a:noFill/>
                    </a:lnBlToTr>
                    <a:solidFill>
                      <a:srgbClr val="F6F3D2"/>
                    </a:solidFill>
                  </a:tcPr>
                </a:tc>
                <a:tc>
                  <a:txBody>
                    <a:bodyPr/>
                    <a:lstStyle/>
                    <a:p>
                      <a:pPr algn="ctr">
                        <a:lnSpc>
                          <a:spcPts val="1360"/>
                        </a:lnSpc>
                        <a:spcBef>
                          <a:spcPts val="300"/>
                        </a:spcBef>
                        <a:spcAft>
                          <a:spcPts val="300"/>
                        </a:spcAft>
                      </a:pPr>
                      <a:r>
                        <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rPr>
                        <a:t>{1000}</a:t>
                      </a:r>
                      <a:endParaRPr lang="en-US" altLang="en-US" sz="1400" b="1" i="0">
                        <a:solidFill>
                          <a:schemeClr val="tx1"/>
                        </a:solidFill>
                        <a:effectLst>
                          <a:outerShdw blurRad="38100" dist="19050" dir="2700000" algn="tl" rotWithShape="0">
                            <a:schemeClr val="dk1">
                              <a:alpha val="40000"/>
                            </a:schemeClr>
                          </a:outerShdw>
                        </a:effectLst>
                        <a:latin typeface="GILROY-MEDIUM" pitchFamily="2" charset="0"/>
                        <a:ea typeface="Calibri" panose="020F0502020204030204" pitchFamily="34" charset="0"/>
                        <a:cs typeface="Calibri" panose="020F0502020204030204" pitchFamily="34" charset="0"/>
                      </a:endParaRPr>
                    </a:p>
                  </a:txBody>
                  <a:tcPr marL="68580" marR="68580" marT="0" marB="0" anchor="b">
                    <a:lnL w="12700">
                      <a:solidFill>
                        <a:schemeClr val="tx1"/>
                      </a:solidFill>
                      <a:prstDash val="sysDot"/>
                    </a:lnL>
                    <a:lnR w="12700">
                      <a:solidFill>
                        <a:schemeClr val="tx1"/>
                      </a:solidFill>
                      <a:prstDash val="sysDot"/>
                    </a:lnR>
                    <a:lnT w="12700">
                      <a:solidFill>
                        <a:schemeClr val="tx1"/>
                      </a:solidFill>
                      <a:prstDash val="sysDot"/>
                    </a:lnT>
                    <a:lnB>
                      <a:noFill/>
                    </a:lnB>
                    <a:lnTlToBr>
                      <a:noFill/>
                    </a:lnTlToBr>
                    <a:lnBlToTr>
                      <a:noFill/>
                    </a:lnBlToTr>
                    <a:solidFill>
                      <a:srgbClr val="F6F3D2"/>
                    </a:solidFill>
                  </a:tcPr>
                </a:tc>
              </a:tr>
            </a:tbl>
          </a:graphicData>
        </a:graphic>
      </p:graphicFrame>
      <p:sp>
        <p:nvSpPr>
          <p:cNvPr id="9" name="Text Box 8"/>
          <p:cNvSpPr txBox="1"/>
          <p:nvPr/>
        </p:nvSpPr>
        <p:spPr>
          <a:xfrm>
            <a:off x="744220" y="1412875"/>
            <a:ext cx="3745865" cy="265430"/>
          </a:xfrm>
          <a:prstGeom prst="rect">
            <a:avLst/>
          </a:prstGeom>
          <a:noFill/>
        </p:spPr>
        <p:txBody>
          <a:bodyPr wrap="square" rtlCol="0" anchor="t">
            <a:spAutoFit/>
            <a:scene3d>
              <a:camera prst="orthographicFront"/>
              <a:lightRig rig="threePt" dir="t"/>
            </a:scene3d>
          </a:bodyPr>
          <a:p>
            <a:pPr algn="l">
              <a:lnSpc>
                <a:spcPts val="1360"/>
              </a:lnSpc>
              <a:spcBef>
                <a:spcPts val="300"/>
              </a:spcBef>
              <a:spcAft>
                <a:spcPts val="300"/>
              </a:spcAft>
            </a:pPr>
            <a:r>
              <a:rPr lang="en-US" b="1" dirty="0">
                <a:solidFill>
                  <a:schemeClr val="accent1"/>
                </a:solidFill>
                <a:effectLst>
                  <a:outerShdw blurRad="38100" dist="25400" dir="5400000" algn="ctr" rotWithShape="0">
                    <a:srgbClr val="6E747A">
                      <a:alpha val="43000"/>
                    </a:srgbClr>
                  </a:outerShdw>
                </a:effectLst>
                <a:latin typeface="GILROY-MEDIUM" pitchFamily="2" charset="0"/>
                <a:ea typeface="Calibri" panose="020F0502020204030204" pitchFamily="34" charset="0"/>
                <a:cs typeface="Calibri" panose="020F0502020204030204" pitchFamily="34" charset="0"/>
                <a:sym typeface="+mn-ea"/>
              </a:rPr>
              <a:t>fs=8872443827000685999</a:t>
            </a:r>
            <a:endParaRPr lang="en-US" b="1" dirty="0">
              <a:solidFill>
                <a:schemeClr val="accent1"/>
              </a:solidFill>
              <a:effectLst>
                <a:outerShdw blurRad="38100" dist="25400" dir="5400000" algn="ctr" rotWithShape="0">
                  <a:srgbClr val="6E747A">
                    <a:alpha val="43000"/>
                  </a:srgbClr>
                </a:outerShdw>
              </a:effectLst>
              <a:latin typeface="GILROY-MEDIUM" pitchFamily="2" charset="0"/>
              <a:ea typeface="Calibri" panose="020F0502020204030204" pitchFamily="34" charset="0"/>
              <a:cs typeface="Calibri" panose="020F0502020204030204" pitchFamily="34" charset="0"/>
              <a:sym typeface="+mn-ea"/>
            </a:endParaRPr>
          </a:p>
        </p:txBody>
      </p:sp>
      <p:sp>
        <p:nvSpPr>
          <p:cNvPr id="10" name="Скругленный прямоугольник 6"/>
          <p:cNvSpPr/>
          <p:nvPr/>
        </p:nvSpPr>
        <p:spPr>
          <a:xfrm>
            <a:off x="744220" y="1750483"/>
            <a:ext cx="10980420" cy="45720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br>
              <a:rPr lang="en-US">
                <a:sym typeface="+mn-ea"/>
              </a:rPr>
            </a:br>
            <a:r>
              <a:rPr lang="en-US">
                <a:sym typeface="+mn-ea"/>
              </a:rPr>
              <a:t>Управление классом запроса AQO</a:t>
            </a:r>
            <a:endParaRPr lang="en-US"/>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4" name="Текст 3"/>
          <p:cNvSpPr>
            <a:spLocks noGrp="1"/>
          </p:cNvSpPr>
          <p:nvPr>
            <p:ph type="body" sz="quarter" idx="16"/>
          </p:nvPr>
        </p:nvSpPr>
        <p:spPr>
          <a:xfrm>
            <a:off x="6241390" y="1594195"/>
            <a:ext cx="5140724" cy="691979"/>
          </a:xfrm>
        </p:spPr>
        <p:txBody>
          <a:bodyPr/>
          <a:lstStyle/>
          <a:p>
            <a:r>
              <a:rPr lang="en-US" altLang="ru-RU">
                <a:solidFill>
                  <a:schemeClr val="accent1"/>
                </a:solidFill>
                <a:effectLst>
                  <a:outerShdw blurRad="38100" dist="25400" dir="5400000" algn="ctr" rotWithShape="0">
                    <a:srgbClr val="6E747A">
                      <a:alpha val="43000"/>
                    </a:srgbClr>
                  </a:outerShdw>
                </a:effectLst>
              </a:rPr>
              <a:t>Функции для настройки</a:t>
            </a:r>
            <a:endParaRPr lang="en-US" altLang="ru-RU">
              <a:solidFill>
                <a:schemeClr val="accent1"/>
              </a:solidFill>
              <a:effectLst>
                <a:outerShdw blurRad="38100" dist="25400" dir="5400000" algn="ctr" rotWithShape="0">
                  <a:srgbClr val="6E747A">
                    <a:alpha val="43000"/>
                  </a:srgbClr>
                </a:outerShdw>
              </a:effectLst>
            </a:endParaRPr>
          </a:p>
        </p:txBody>
      </p:sp>
      <p:sp>
        <p:nvSpPr>
          <p:cNvPr id="5" name="Текст 4"/>
          <p:cNvSpPr>
            <a:spLocks noGrp="1"/>
          </p:cNvSpPr>
          <p:nvPr>
            <p:ph type="body" sz="quarter" idx="17"/>
          </p:nvPr>
        </p:nvSpPr>
        <p:spPr>
          <a:xfrm>
            <a:off x="6241390" y="2063925"/>
            <a:ext cx="5140724" cy="1142826"/>
          </a:xfrm>
        </p:spPr>
        <p:txBody>
          <a:bodyPr/>
          <a:lstStyle/>
          <a:p>
            <a:r>
              <a:rPr lang="en-US" altLang="x-none" dirty="0" err="1">
                <a:solidFill>
                  <a:schemeClr val="tx1"/>
                </a:solidFill>
                <a:latin typeface="Arial" panose="02080604020202020204" pitchFamily="34" charset="0"/>
                <a:sym typeface="+mn-ea"/>
              </a:rPr>
              <a:t>Отключать оптимизацию запросов для этих запросов - AQO перестанет пока предсказывать кардинальность</a:t>
            </a:r>
            <a:endParaRPr lang="en-US" altLang="x-none" dirty="0" err="1">
              <a:solidFill>
                <a:schemeClr val="tx1"/>
              </a:solidFill>
              <a:latin typeface="Arial" panose="02080604020202020204" pitchFamily="34" charset="0"/>
              <a:sym typeface="+mn-ea"/>
            </a:endParaRPr>
          </a:p>
        </p:txBody>
      </p:sp>
      <p:sp>
        <p:nvSpPr>
          <p:cNvPr id="6" name="Текст 5"/>
          <p:cNvSpPr>
            <a:spLocks noGrp="1"/>
          </p:cNvSpPr>
          <p:nvPr>
            <p:ph type="body" sz="quarter" idx="18"/>
          </p:nvPr>
        </p:nvSpPr>
        <p:spPr>
          <a:xfrm>
            <a:off x="6241415" y="2864485"/>
            <a:ext cx="5140960" cy="802640"/>
          </a:xfrm>
        </p:spPr>
        <p:txBody>
          <a:bodyPr/>
          <a:lstStyle/>
          <a:p>
            <a:pPr>
              <a:buFont typeface="Arial" panose="02080604020202020204" pitchFamily="34" charset="0"/>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aqo_</a:t>
            </a:r>
            <a:r>
              <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dis</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able_</a:t>
            </a:r>
            <a:r>
              <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class</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(queryid bigint)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a:buFont typeface="Arial" panose="02080604020202020204" pitchFamily="34" charset="0"/>
            </a:pPr>
            <a:r>
              <a:rPr lang="en-US" altLang="x-none" sz="1400" dirty="0" err="1">
                <a:effectLst>
                  <a:outerShdw blurRad="38100" dist="19050" dir="2700000" algn="tl" rotWithShape="0">
                    <a:schemeClr val="dk1">
                      <a:alpha val="40000"/>
                    </a:schemeClr>
                  </a:outerShdw>
                </a:effectLst>
                <a:latin typeface="Arial" panose="02080604020202020204" pitchFamily="34" charset="0"/>
                <a:sym typeface="+mn-ea"/>
              </a:rPr>
              <a:t>aqo_enable_</a:t>
            </a:r>
            <a:r>
              <a:rPr lang="en-US" altLang="en-US" sz="1400" dirty="0" err="1">
                <a:effectLst>
                  <a:outerShdw blurRad="38100" dist="19050" dir="2700000" algn="tl" rotWithShape="0">
                    <a:schemeClr val="dk1">
                      <a:alpha val="40000"/>
                    </a:schemeClr>
                  </a:outerShdw>
                </a:effectLst>
                <a:latin typeface="Arial" panose="02080604020202020204" pitchFamily="34" charset="0"/>
                <a:sym typeface="+mn-ea"/>
              </a:rPr>
              <a:t>class</a:t>
            </a:r>
            <a:r>
              <a:rPr lang="en-US" altLang="x-none" sz="1400" dirty="0" err="1">
                <a:effectLst>
                  <a:outerShdw blurRad="38100" dist="19050" dir="2700000" algn="tl" rotWithShape="0">
                    <a:schemeClr val="dk1">
                      <a:alpha val="40000"/>
                    </a:schemeClr>
                  </a:outerShdw>
                </a:effectLst>
                <a:latin typeface="Arial" panose="02080604020202020204" pitchFamily="34" charset="0"/>
                <a:sym typeface="+mn-ea"/>
              </a:rPr>
              <a:t>(queryid bigint) </a:t>
            </a:r>
            <a:r>
              <a:rPr lang="en-US" altLang="en-US" sz="1400" dirty="0" err="1">
                <a:effectLst>
                  <a:outerShdw blurRad="38100" dist="19050" dir="2700000" algn="tl" rotWithShape="0">
                    <a:schemeClr val="dk1">
                      <a:alpha val="40000"/>
                    </a:schemeClr>
                  </a:outerShdw>
                </a:effectLst>
                <a:latin typeface="Arial" panose="02080604020202020204" pitchFamily="34" charset="0"/>
                <a:sym typeface="+mn-ea"/>
              </a:rPr>
              <a:t>#включить обратно</a:t>
            </a:r>
            <a:endPar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p:txBody>
      </p:sp>
      <p:sp>
        <p:nvSpPr>
          <p:cNvPr id="7" name="Текст 4"/>
          <p:cNvSpPr>
            <a:spLocks noGrp="1"/>
          </p:cNvSpPr>
          <p:nvPr/>
        </p:nvSpPr>
        <p:spPr>
          <a:xfrm>
            <a:off x="6241390" y="3667300"/>
            <a:ext cx="5140724" cy="1142826"/>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16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x-none" dirty="0" err="1">
                <a:solidFill>
                  <a:schemeClr val="tx1"/>
                </a:solidFill>
                <a:latin typeface="Arial" panose="02080604020202020204" pitchFamily="34" charset="0"/>
                <a:sym typeface="+mn-ea"/>
              </a:rPr>
              <a:t>Удалить инф</a:t>
            </a:r>
            <a:r>
              <a:rPr lang="en-US" altLang="en-US" dirty="0" err="1">
                <a:solidFill>
                  <a:schemeClr val="tx1"/>
                </a:solidFill>
                <a:latin typeface="Arial" panose="02080604020202020204" pitchFamily="34" charset="0"/>
                <a:sym typeface="+mn-ea"/>
              </a:rPr>
              <a:t>о</a:t>
            </a:r>
            <a:r>
              <a:rPr lang="en-US" altLang="x-none" dirty="0" err="1">
                <a:solidFill>
                  <a:schemeClr val="tx1"/>
                </a:solidFill>
                <a:latin typeface="Arial" panose="02080604020202020204" pitchFamily="34" charset="0"/>
                <a:sym typeface="+mn-ea"/>
              </a:rPr>
              <a:t>рмацию об этом запросе - AQO начнет все делать заново</a:t>
            </a:r>
            <a:endParaRPr lang="en-US" altLang="x-none" dirty="0" err="1">
              <a:solidFill>
                <a:schemeClr val="tx1"/>
              </a:solidFill>
              <a:latin typeface="Arial" panose="02080604020202020204" pitchFamily="34" charset="0"/>
              <a:sym typeface="+mn-ea"/>
            </a:endParaRPr>
          </a:p>
        </p:txBody>
      </p:sp>
      <p:sp>
        <p:nvSpPr>
          <p:cNvPr id="8" name="Текст 5"/>
          <p:cNvSpPr>
            <a:spLocks noGrp="1"/>
          </p:cNvSpPr>
          <p:nvPr/>
        </p:nvSpPr>
        <p:spPr>
          <a:xfrm>
            <a:off x="6241415" y="4810125"/>
            <a:ext cx="5140960" cy="802640"/>
          </a:xfrm>
          <a:prstGeom prst="rect">
            <a:avLst/>
          </a:prstGeom>
        </p:spPr>
        <p:txBody>
          <a:bodyPr vert="horz" lIns="0" tIns="0" rIns="0" bIns="0" rtlCol="0">
            <a:normAutofit/>
            <a:scene3d>
              <a:camera prst="orthographicFront"/>
              <a:lightRig rig="threePt" dir="t"/>
            </a:scene3d>
          </a:bodyPr>
          <a:lstStyle>
            <a:lvl1pPr marL="0" indent="0" algn="l" defTabSz="914400" rtl="0" eaLnBrk="1" latinLnBrk="0" hangingPunct="1">
              <a:lnSpc>
                <a:spcPct val="100000"/>
              </a:lnSpc>
              <a:spcBef>
                <a:spcPts val="1000"/>
              </a:spcBef>
              <a:buFontTx/>
              <a:buNone/>
              <a:defRPr sz="16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285750" indent="-285750">
              <a:buFont typeface="Arial" panose="02080604020202020204" pitchFamily="34" charset="0"/>
              <a:buChar char="•"/>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aqo_drop_class(queryid bigint)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p:txBody>
      </p:sp>
      <p:sp>
        <p:nvSpPr>
          <p:cNvPr id="9" name="Текст 4"/>
          <p:cNvSpPr>
            <a:spLocks noGrp="1"/>
          </p:cNvSpPr>
          <p:nvPr/>
        </p:nvSpPr>
        <p:spPr>
          <a:xfrm>
            <a:off x="6241390" y="4213400"/>
            <a:ext cx="5140724" cy="1142826"/>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16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en-US" dirty="0" err="1">
                <a:solidFill>
                  <a:schemeClr val="tx1"/>
                </a:solidFill>
                <a:latin typeface="Arial" panose="02080604020202020204" pitchFamily="34" charset="0"/>
                <a:sym typeface="+mn-ea"/>
              </a:rPr>
              <a:t>Бывает полезно, когда проще с нуля обучать запрос</a:t>
            </a:r>
            <a:endParaRPr lang="en-US" altLang="en-US" dirty="0" err="1">
              <a:solidFill>
                <a:schemeClr val="tx1"/>
              </a:solidFill>
              <a:latin typeface="Arial" panose="02080604020202020204" pitchFamily="34" charset="0"/>
              <a:sym typeface="+mn-ea"/>
            </a:endParaRPr>
          </a:p>
        </p:txBody>
      </p:sp>
      <p:sp>
        <p:nvSpPr>
          <p:cNvPr id="12" name="Rectangle 13312"/>
          <p:cNvSpPr/>
          <p:nvPr/>
        </p:nvSpPr>
        <p:spPr>
          <a:xfrm>
            <a:off x="710565" y="1261745"/>
            <a:ext cx="4933950" cy="4738370"/>
          </a:xfrm>
          <a:prstGeom prst="rect">
            <a:avLst/>
          </a:prstGeom>
          <a:solidFill>
            <a:srgbClr val="FFFFFF"/>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000" dirty="0" err="1">
              <a:solidFill>
                <a:srgbClr val="000000"/>
              </a:solidFill>
              <a:latin typeface="Arial" panose="02080604020202020204" pitchFamily="34" charset="0"/>
            </a:endParaRPr>
          </a:p>
        </p:txBody>
      </p:sp>
      <p:sp>
        <p:nvSpPr>
          <p:cNvPr id="10" name="Rectangle 13312"/>
          <p:cNvSpPr/>
          <p:nvPr/>
        </p:nvSpPr>
        <p:spPr>
          <a:xfrm>
            <a:off x="613410" y="1146810"/>
            <a:ext cx="5122545" cy="5022215"/>
          </a:xfrm>
          <a:prstGeom prst="rect">
            <a:avLst/>
          </a:prstGeom>
          <a:noFill/>
          <a:ln w="18000" cap="flat" cmpd="sng">
            <a:solidFill>
              <a:schemeClr val="bg2"/>
            </a:solidFill>
            <a:prstDash val="solid"/>
            <a:round/>
            <a:headEnd type="none" w="med" len="med"/>
            <a:tailEnd type="none" w="med" len="med"/>
          </a:ln>
          <a:extLst>
            <a:ext uri="{909E8E84-426E-40DD-AFC4-6F175D3DCCD1}">
              <a14:hiddenFill xmlns:a14="http://schemas.microsoft.com/office/drawing/2010/main">
                <a:solidFill>
                  <a:schemeClr val="accent6">
                    <a:lumMod val="20000"/>
                    <a:lumOff val="80000"/>
                  </a:schemeClr>
                </a:solidFill>
              </a14:hiddenFill>
            </a:ext>
          </a:extLst>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b="1" dirty="0" err="1">
                <a:solidFill>
                  <a:schemeClr val="accent6">
                    <a:lumMod val="50000"/>
                  </a:schemeClr>
                </a:solidFill>
                <a:latin typeface="Arial" panose="02080604020202020204" pitchFamily="34" charset="0"/>
              </a:rPr>
              <a:t>select aqo_enable_class (2450742843340250324);</a:t>
            </a:r>
            <a:endParaRPr lang="en-US"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 aqo_enable_class </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a:t>
            </a:r>
            <a:endParaRPr lang="en-US"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b="1" dirty="0" err="1">
                <a:solidFill>
                  <a:schemeClr val="accent6">
                    <a:lumMod val="50000"/>
                  </a:schemeClr>
                </a:solidFill>
                <a:latin typeface="Arial" panose="02080604020202020204" pitchFamily="34" charset="0"/>
              </a:rPr>
              <a:t>select aqo_drop_class (2450742843340250324);</a:t>
            </a:r>
            <a:endParaRPr lang="en-US"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 aqo_drop_class </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              6</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chemeClr val="accent6">
                    <a:lumMod val="50000"/>
                  </a:schemeClr>
                </a:solidFill>
                <a:latin typeface="Arial" panose="02080604020202020204" pitchFamily="34" charset="0"/>
              </a:rPr>
              <a:t>select * from aqo_query_texts  where query_text like 'EXPLAIN (ANALYZE, SUMMARY OFF, TIMING OFF) select count(*) from score join course on score.cno=course.cno join student on score.sno=student.sno where degree&gt;12 and test_preparation=0;'\gx</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queryid      | 6070219065185768374</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query_text | EXPLAIN (ANALYZE, SUMMARY OFF, TIMING OFF) select count(*) from score join course</a:t>
            </a:r>
            <a:r>
              <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a:t>
            </a:r>
            <a:endPar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ru-RU" dirty="0">
                <a:sym typeface="+mn-ea"/>
              </a:rPr>
              <a:t>План доклада</a:t>
            </a:r>
            <a:endParaRPr 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grpSp>
        <p:nvGrpSpPr>
          <p:cNvPr id="5" name="Группа 3"/>
          <p:cNvGrpSpPr/>
          <p:nvPr/>
        </p:nvGrpSpPr>
        <p:grpSpPr>
          <a:xfrm>
            <a:off x="6492875" y="1473200"/>
            <a:ext cx="4577080" cy="1212850"/>
            <a:chOff x="5665695" y="5321437"/>
            <a:chExt cx="4196991" cy="1384380"/>
          </a:xfrm>
          <a:solidFill>
            <a:srgbClr val="FFC000"/>
          </a:solidFill>
        </p:grpSpPr>
        <p:sp>
          <p:nvSpPr>
            <p:cNvPr id="6"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scene3d>
                <a:camera prst="orthographicFront"/>
                <a:lightRig rig="soft" dir="t">
                  <a:rot lat="0" lon="0" rev="15600000"/>
                </a:lightRig>
              </a:scene3d>
              <a:sp3d extrusionH="57150" prstMaterial="softEdge">
                <a:bevelT w="25400" h="38100"/>
              </a:sp3d>
            </a:bodyPr>
            <a:lstStyle/>
            <a:p>
              <a:endParaRPr lang="ru-RU">
                <a:solidFill>
                  <a:schemeClr val="tx1"/>
                </a:solidFill>
                <a:effectLst/>
              </a:endParaRPr>
            </a:p>
          </p:txBody>
        </p:sp>
        <p:sp>
          <p:nvSpPr>
            <p:cNvPr id="7" name="Скругленный прямоугольник 5"/>
            <p:cNvSpPr/>
            <p:nvPr/>
          </p:nvSpPr>
          <p:spPr>
            <a:xfrm>
              <a:off x="5755341" y="5321437"/>
              <a:ext cx="4107345" cy="13183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b="1">
                  <a:solidFill>
                    <a:schemeClr val="tx1"/>
                  </a:solidFill>
                  <a:effectLst/>
                  <a:sym typeface="+mn-ea"/>
                </a:rPr>
                <a:t>2. Немного об AQO</a:t>
              </a:r>
              <a:endParaRPr lang="en-US" b="1">
                <a:solidFill>
                  <a:schemeClr val="tx1"/>
                </a:solidFill>
                <a:effectLst/>
                <a:sym typeface="+mn-ea"/>
              </a:endParaRPr>
            </a:p>
          </p:txBody>
        </p:sp>
      </p:grpSp>
      <p:grpSp>
        <p:nvGrpSpPr>
          <p:cNvPr id="8" name="Группа 6"/>
          <p:cNvGrpSpPr/>
          <p:nvPr/>
        </p:nvGrpSpPr>
        <p:grpSpPr>
          <a:xfrm>
            <a:off x="817880" y="5252720"/>
            <a:ext cx="4577080" cy="1212850"/>
            <a:chOff x="5665695" y="5225143"/>
            <a:chExt cx="4196991" cy="1480674"/>
          </a:xfrm>
          <a:solidFill>
            <a:srgbClr val="FFC000"/>
          </a:solidFill>
        </p:grpSpPr>
        <p:sp>
          <p:nvSpPr>
            <p:cNvPr id="9"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scene3d>
                <a:camera prst="orthographicFront"/>
                <a:lightRig rig="soft" dir="t">
                  <a:rot lat="0" lon="0" rev="15600000"/>
                </a:lightRig>
              </a:scene3d>
              <a:sp3d extrusionH="57150" prstMaterial="softEdge">
                <a:bevelT w="25400" h="38100"/>
              </a:sp3d>
            </a:bodyPr>
            <a:lstStyle/>
            <a:p>
              <a:endParaRPr lang="ru-RU">
                <a:solidFill>
                  <a:schemeClr val="tx1"/>
                </a:solidFill>
                <a:effectLst/>
              </a:endParaRPr>
            </a:p>
          </p:txBody>
        </p:sp>
        <p:sp>
          <p:nvSpPr>
            <p:cNvPr id="10" name="Скругленный прямоугольник 8"/>
            <p:cNvSpPr/>
            <p:nvPr/>
          </p:nvSpPr>
          <p:spPr>
            <a:xfrm>
              <a:off x="5755341" y="5225143"/>
              <a:ext cx="4107345" cy="141467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ru-RU">
                <a:solidFill>
                  <a:schemeClr val="tx1"/>
                </a:solidFill>
                <a:effectLst/>
              </a:endParaRPr>
            </a:p>
          </p:txBody>
        </p:sp>
      </p:grpSp>
      <p:grpSp>
        <p:nvGrpSpPr>
          <p:cNvPr id="11" name="Группа 9"/>
          <p:cNvGrpSpPr/>
          <p:nvPr/>
        </p:nvGrpSpPr>
        <p:grpSpPr>
          <a:xfrm>
            <a:off x="6492875" y="3392170"/>
            <a:ext cx="4577080" cy="1212850"/>
            <a:chOff x="5665695" y="5321437"/>
            <a:chExt cx="4196991" cy="1384380"/>
          </a:xfrm>
          <a:solidFill>
            <a:srgbClr val="FFC000"/>
          </a:solidFill>
        </p:grpSpPr>
        <p:sp>
          <p:nvSpPr>
            <p:cNvPr id="12"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scene3d>
                <a:camera prst="orthographicFront"/>
                <a:lightRig rig="soft" dir="t">
                  <a:rot lat="0" lon="0" rev="15600000"/>
                </a:lightRig>
              </a:scene3d>
              <a:sp3d extrusionH="57150" prstMaterial="softEdge">
                <a:bevelT w="25400" h="38100"/>
              </a:sp3d>
            </a:bodyPr>
            <a:lstStyle/>
            <a:p>
              <a:endParaRPr lang="ru-RU">
                <a:solidFill>
                  <a:schemeClr val="tx1"/>
                </a:solidFill>
                <a:effectLst/>
              </a:endParaRPr>
            </a:p>
          </p:txBody>
        </p:sp>
        <p:sp>
          <p:nvSpPr>
            <p:cNvPr id="13" name="Скругленный прямоугольник 11"/>
            <p:cNvSpPr/>
            <p:nvPr/>
          </p:nvSpPr>
          <p:spPr>
            <a:xfrm>
              <a:off x="5755341" y="5321437"/>
              <a:ext cx="4107345" cy="131838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ru-RU">
                <a:solidFill>
                  <a:schemeClr val="tx1"/>
                </a:solidFill>
                <a:effectLst/>
              </a:endParaRPr>
            </a:p>
          </p:txBody>
        </p:sp>
      </p:grpSp>
      <p:grpSp>
        <p:nvGrpSpPr>
          <p:cNvPr id="14" name="Группа 12"/>
          <p:cNvGrpSpPr/>
          <p:nvPr/>
        </p:nvGrpSpPr>
        <p:grpSpPr>
          <a:xfrm>
            <a:off x="833120" y="1486535"/>
            <a:ext cx="4578350" cy="1214120"/>
            <a:chOff x="5665695" y="5058001"/>
            <a:chExt cx="5022397" cy="1647816"/>
          </a:xfrm>
          <a:solidFill>
            <a:srgbClr val="FFC000"/>
          </a:solidFill>
        </p:grpSpPr>
        <p:sp>
          <p:nvSpPr>
            <p:cNvPr id="15"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scene3d>
                <a:camera prst="orthographicFront"/>
                <a:lightRig rig="soft" dir="t">
                  <a:rot lat="0" lon="0" rev="15600000"/>
                </a:lightRig>
              </a:scene3d>
              <a:sp3d extrusionH="57150" prstMaterial="softEdge">
                <a:bevelT w="25400" h="38100"/>
              </a:sp3d>
            </a:bodyPr>
            <a:lstStyle/>
            <a:p>
              <a:endParaRPr lang="ru-RU">
                <a:solidFill>
                  <a:schemeClr val="tx1"/>
                </a:solidFill>
                <a:effectLst/>
              </a:endParaRPr>
            </a:p>
          </p:txBody>
        </p:sp>
        <p:sp>
          <p:nvSpPr>
            <p:cNvPr id="16" name="Скругленный прямоугольник 14"/>
            <p:cNvSpPr/>
            <p:nvPr/>
          </p:nvSpPr>
          <p:spPr>
            <a:xfrm>
              <a:off x="5755341" y="5058001"/>
              <a:ext cx="4932751" cy="15818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ru-RU">
                <a:solidFill>
                  <a:schemeClr val="tx1"/>
                </a:solidFill>
                <a:effectLst/>
              </a:endParaRPr>
            </a:p>
          </p:txBody>
        </p:sp>
      </p:grpSp>
      <p:grpSp>
        <p:nvGrpSpPr>
          <p:cNvPr id="17" name="Группа 15"/>
          <p:cNvGrpSpPr/>
          <p:nvPr/>
        </p:nvGrpSpPr>
        <p:grpSpPr>
          <a:xfrm>
            <a:off x="833120" y="3364230"/>
            <a:ext cx="4578350" cy="1214120"/>
            <a:chOff x="5665695" y="5058001"/>
            <a:chExt cx="5022397" cy="1647816"/>
          </a:xfrm>
          <a:solidFill>
            <a:srgbClr val="FFC000"/>
          </a:solidFill>
        </p:grpSpPr>
        <p:sp>
          <p:nvSpPr>
            <p:cNvPr id="18"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scene3d>
                <a:camera prst="orthographicFront"/>
                <a:lightRig rig="soft" dir="t">
                  <a:rot lat="0" lon="0" rev="15600000"/>
                </a:lightRig>
              </a:scene3d>
              <a:sp3d extrusionH="57150" prstMaterial="softEdge">
                <a:bevelT w="25400" h="38100"/>
              </a:sp3d>
            </a:bodyPr>
            <a:lstStyle/>
            <a:p>
              <a:endParaRPr lang="ru-RU">
                <a:solidFill>
                  <a:schemeClr val="tx1"/>
                </a:solidFill>
                <a:effectLst/>
              </a:endParaRPr>
            </a:p>
          </p:txBody>
        </p:sp>
        <p:sp>
          <p:nvSpPr>
            <p:cNvPr id="19" name="Скругленный прямоугольник 17"/>
            <p:cNvSpPr/>
            <p:nvPr/>
          </p:nvSpPr>
          <p:spPr>
            <a:xfrm>
              <a:off x="5755341" y="5058001"/>
              <a:ext cx="4932751" cy="15818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ru-RU">
                <a:solidFill>
                  <a:schemeClr val="tx1"/>
                </a:solidFill>
                <a:effectLst/>
              </a:endParaRPr>
            </a:p>
          </p:txBody>
        </p:sp>
      </p:grpSp>
      <p:grpSp>
        <p:nvGrpSpPr>
          <p:cNvPr id="20" name="Группа 18"/>
          <p:cNvGrpSpPr/>
          <p:nvPr/>
        </p:nvGrpSpPr>
        <p:grpSpPr>
          <a:xfrm>
            <a:off x="6624320" y="5255260"/>
            <a:ext cx="4577080" cy="1212850"/>
            <a:chOff x="5665695" y="4716450"/>
            <a:chExt cx="4698248" cy="1989367"/>
          </a:xfrm>
          <a:solidFill>
            <a:srgbClr val="FFC000"/>
          </a:solidFill>
        </p:grpSpPr>
        <p:sp>
          <p:nvSpPr>
            <p:cNvPr id="21" name="Рисунок 9"/>
            <p:cNvSpPr/>
            <p:nvPr/>
          </p:nvSpPr>
          <p:spPr>
            <a:xfrm>
              <a:off x="5665695" y="6320856"/>
              <a:ext cx="216632" cy="384961"/>
            </a:xfrm>
            <a:custGeom>
              <a:avLst/>
              <a:gdLst>
                <a:gd name="connsiteX0" fmla="*/ 833656 w 834295"/>
                <a:gd name="connsiteY0" fmla="*/ 836465 h 1482566"/>
                <a:gd name="connsiteX1" fmla="*/ -639 w 834295"/>
                <a:gd name="connsiteY1" fmla="*/ 1482260 h 1482566"/>
                <a:gd name="connsiteX2" fmla="*/ 333688 w 834295"/>
                <a:gd name="connsiteY2" fmla="*/ 361644 h 1482566"/>
                <a:gd name="connsiteX3" fmla="*/ 338928 w 834295"/>
                <a:gd name="connsiteY3" fmla="*/ -306 h 1482566"/>
                <a:gd name="connsiteX4" fmla="*/ 430748 w 834295"/>
                <a:gd name="connsiteY4" fmla="*/ 218006 h 1482566"/>
                <a:gd name="connsiteX5" fmla="*/ 833656 w 834295"/>
                <a:gd name="connsiteY5" fmla="*/ 836560 h 148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95" h="1482566">
                  <a:moveTo>
                    <a:pt x="833656" y="836465"/>
                  </a:moveTo>
                  <a:cubicBezTo>
                    <a:pt x="589149" y="1411680"/>
                    <a:pt x="-639" y="1482260"/>
                    <a:pt x="-639" y="1482260"/>
                  </a:cubicBezTo>
                  <a:cubicBezTo>
                    <a:pt x="-639" y="1482260"/>
                    <a:pt x="338928" y="1142313"/>
                    <a:pt x="333688" y="361644"/>
                  </a:cubicBezTo>
                  <a:lnTo>
                    <a:pt x="338928" y="-306"/>
                  </a:lnTo>
                  <a:lnTo>
                    <a:pt x="430748" y="218006"/>
                  </a:lnTo>
                  <a:cubicBezTo>
                    <a:pt x="526968" y="446633"/>
                    <a:pt x="663433" y="656137"/>
                    <a:pt x="833656" y="836560"/>
                  </a:cubicBezTo>
                  <a:close/>
                </a:path>
              </a:pathLst>
            </a:custGeom>
            <a:grpFill/>
            <a:ln w="9525" cap="flat">
              <a:noFill/>
              <a:prstDash val="solid"/>
              <a:miter/>
            </a:ln>
          </p:spPr>
          <p:txBody>
            <a:bodyPr rtlCol="0" anchor="ctr">
              <a:scene3d>
                <a:camera prst="orthographicFront"/>
                <a:lightRig rig="soft" dir="t">
                  <a:rot lat="0" lon="0" rev="15600000"/>
                </a:lightRig>
              </a:scene3d>
              <a:sp3d extrusionH="57150" prstMaterial="softEdge">
                <a:bevelT w="25400" h="38100"/>
              </a:sp3d>
            </a:bodyPr>
            <a:lstStyle/>
            <a:p>
              <a:endParaRPr lang="ru-RU">
                <a:solidFill>
                  <a:schemeClr val="tx1"/>
                </a:solidFill>
                <a:effectLst/>
              </a:endParaRPr>
            </a:p>
          </p:txBody>
        </p:sp>
        <p:sp>
          <p:nvSpPr>
            <p:cNvPr id="22" name="Скругленный прямоугольник 20"/>
            <p:cNvSpPr/>
            <p:nvPr/>
          </p:nvSpPr>
          <p:spPr>
            <a:xfrm>
              <a:off x="5755341" y="4716450"/>
              <a:ext cx="4608602" cy="192337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ru-RU">
                <a:solidFill>
                  <a:schemeClr val="tx1"/>
                </a:solidFill>
                <a:effectLst/>
              </a:endParaRPr>
            </a:p>
          </p:txBody>
        </p:sp>
      </p:grpSp>
      <p:sp>
        <p:nvSpPr>
          <p:cNvPr id="23" name="Текст 20"/>
          <p:cNvSpPr txBox="1"/>
          <p:nvPr/>
        </p:nvSpPr>
        <p:spPr>
          <a:xfrm>
            <a:off x="1186815" y="1482725"/>
            <a:ext cx="4012565" cy="1140460"/>
          </a:xfrm>
          <a:prstGeom prst="rect">
            <a:avLst/>
          </a:prstGeom>
        </p:spPr>
        <p:txBody>
          <a:bodyPr lIns="0" tIns="0" rIns="0" bIns="0" anchor="ctr">
            <a:normAutofit/>
            <a:scene3d>
              <a:camera prst="orthographicFront"/>
              <a:lightRig rig="soft" dir="t">
                <a:rot lat="0" lon="0" rev="15600000"/>
              </a:lightRig>
            </a:scene3d>
            <a:sp3d extrusionH="57150" prstMaterial="softEdge">
              <a:bevelT w="25400" h="38100"/>
            </a:sp3d>
          </a:bodyPr>
          <a:lstStyle>
            <a:lvl1pPr marL="0" indent="0" algn="l" defTabSz="914400" rtl="0" eaLnBrk="1" latinLnBrk="0" hangingPunct="1">
              <a:lnSpc>
                <a:spcPct val="100000"/>
              </a:lnSpc>
              <a:spcBef>
                <a:spcPts val="1000"/>
              </a:spcBef>
              <a:buFontTx/>
              <a:buNone/>
              <a:defRPr sz="24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sz="1800" dirty="0">
                <a:solidFill>
                  <a:schemeClr val="tx1"/>
                </a:solidFill>
                <a:effectLst/>
              </a:rPr>
              <a:t>1. Немного об оптимизаторе</a:t>
            </a:r>
            <a:endParaRPr lang="en-US" sz="1800" dirty="0">
              <a:solidFill>
                <a:schemeClr val="tx1"/>
              </a:solidFill>
              <a:effectLst/>
            </a:endParaRPr>
          </a:p>
        </p:txBody>
      </p:sp>
      <p:sp>
        <p:nvSpPr>
          <p:cNvPr id="24" name="Текст 20"/>
          <p:cNvSpPr txBox="1"/>
          <p:nvPr/>
        </p:nvSpPr>
        <p:spPr>
          <a:xfrm>
            <a:off x="1186815" y="3365500"/>
            <a:ext cx="4012565" cy="1140460"/>
          </a:xfrm>
          <a:prstGeom prst="rect">
            <a:avLst/>
          </a:prstGeom>
        </p:spPr>
        <p:txBody>
          <a:bodyPr lIns="0" tIns="0" rIns="0" bIns="0" anchor="ctr">
            <a:normAutofit/>
            <a:scene3d>
              <a:camera prst="orthographicFront"/>
              <a:lightRig rig="soft" dir="t">
                <a:rot lat="0" lon="0" rev="15600000"/>
              </a:lightRig>
            </a:scene3d>
            <a:sp3d extrusionH="57150" prstMaterial="softEdge">
              <a:bevelT w="25400" h="38100"/>
            </a:sp3d>
          </a:bodyPr>
          <a:lstStyle>
            <a:lvl1pPr marL="0" indent="0" algn="l" defTabSz="914400" rtl="0" eaLnBrk="1" latinLnBrk="0" hangingPunct="1">
              <a:lnSpc>
                <a:spcPct val="100000"/>
              </a:lnSpc>
              <a:spcBef>
                <a:spcPts val="1000"/>
              </a:spcBef>
              <a:buFontTx/>
              <a:buNone/>
              <a:defRPr sz="24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sz="1800" dirty="0">
                <a:solidFill>
                  <a:schemeClr val="tx1"/>
                </a:solidFill>
                <a:effectLst/>
              </a:rPr>
              <a:t>3. </a:t>
            </a:r>
            <a:r>
              <a:rPr lang="en-US" altLang="en-US" sz="1800" dirty="0">
                <a:solidFill>
                  <a:schemeClr val="tx1"/>
                </a:solidFill>
                <a:effectLst/>
              </a:rPr>
              <a:t>П</a:t>
            </a:r>
            <a:r>
              <a:rPr lang="en-US" sz="1800" dirty="0">
                <a:solidFill>
                  <a:schemeClr val="tx1"/>
                </a:solidFill>
                <a:effectLst/>
              </a:rPr>
              <a:t>ример</a:t>
            </a:r>
            <a:r>
              <a:rPr lang="en-US" altLang="en-US" sz="1800" dirty="0">
                <a:solidFill>
                  <a:schemeClr val="tx1"/>
                </a:solidFill>
                <a:effectLst/>
              </a:rPr>
              <a:t>ы</a:t>
            </a:r>
            <a:r>
              <a:rPr lang="en-US" sz="1800" dirty="0">
                <a:solidFill>
                  <a:schemeClr val="tx1"/>
                </a:solidFill>
                <a:effectLst/>
              </a:rPr>
              <a:t> положительного действия </a:t>
            </a:r>
            <a:r>
              <a:rPr lang="en-US" altLang="en-US" sz="1800" dirty="0">
                <a:solidFill>
                  <a:schemeClr val="tx1"/>
                </a:solidFill>
                <a:effectLst/>
              </a:rPr>
              <a:t>AQO</a:t>
            </a:r>
            <a:endParaRPr lang="en-US" altLang="en-US" sz="1800" dirty="0">
              <a:solidFill>
                <a:schemeClr val="tx1"/>
              </a:solidFill>
              <a:effectLst/>
            </a:endParaRPr>
          </a:p>
        </p:txBody>
      </p:sp>
      <p:sp>
        <p:nvSpPr>
          <p:cNvPr id="25" name="Текст 20"/>
          <p:cNvSpPr txBox="1"/>
          <p:nvPr/>
        </p:nvSpPr>
        <p:spPr>
          <a:xfrm>
            <a:off x="1106170" y="5194300"/>
            <a:ext cx="3178810" cy="1040130"/>
          </a:xfrm>
          <a:prstGeom prst="rect">
            <a:avLst/>
          </a:prstGeom>
        </p:spPr>
        <p:txBody>
          <a:bodyPr lIns="0" tIns="0" rIns="0" bIns="0" anchor="ctr">
            <a:normAutofit/>
            <a:scene3d>
              <a:camera prst="orthographicFront"/>
              <a:lightRig rig="soft" dir="t">
                <a:rot lat="0" lon="0" rev="15600000"/>
              </a:lightRig>
            </a:scene3d>
            <a:sp3d extrusionH="57150" prstMaterial="softEdge">
              <a:bevelT w="25400" h="38100"/>
            </a:sp3d>
          </a:bodyPr>
          <a:lstStyle>
            <a:lvl1pPr marL="0" indent="0" algn="l" defTabSz="914400" rtl="0" eaLnBrk="1" latinLnBrk="0" hangingPunct="1">
              <a:lnSpc>
                <a:spcPct val="100000"/>
              </a:lnSpc>
              <a:spcBef>
                <a:spcPts val="1000"/>
              </a:spcBef>
              <a:buFontTx/>
              <a:buNone/>
              <a:defRPr sz="24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sz="1800">
                <a:solidFill>
                  <a:schemeClr val="tx1"/>
                </a:solidFill>
                <a:effectLst/>
                <a:sym typeface="+mn-ea"/>
              </a:rPr>
              <a:t>Тестирование на JOB</a:t>
            </a:r>
            <a:endParaRPr lang="en-US" sz="1800" dirty="0">
              <a:solidFill>
                <a:schemeClr val="tx1"/>
              </a:solidFill>
              <a:effectLst/>
              <a:sym typeface="+mn-ea"/>
            </a:endParaRPr>
          </a:p>
        </p:txBody>
      </p:sp>
      <p:sp>
        <p:nvSpPr>
          <p:cNvPr id="26" name="Текст 20"/>
          <p:cNvSpPr txBox="1"/>
          <p:nvPr/>
        </p:nvSpPr>
        <p:spPr>
          <a:xfrm>
            <a:off x="6922135" y="5310505"/>
            <a:ext cx="3744595" cy="1375410"/>
          </a:xfrm>
          <a:prstGeom prst="rect">
            <a:avLst/>
          </a:prstGeom>
        </p:spPr>
        <p:txBody>
          <a:bodyPr lIns="0" tIns="0" rIns="0" bIns="0" anchor="ctr">
            <a:normAutofit/>
            <a:scene3d>
              <a:camera prst="orthographicFront"/>
              <a:lightRig rig="soft" dir="t">
                <a:rot lat="0" lon="0" rev="15600000"/>
              </a:lightRig>
            </a:scene3d>
            <a:sp3d extrusionH="57150" prstMaterial="softEdge">
              <a:bevelT w="25400" h="38100"/>
            </a:sp3d>
          </a:bodyPr>
          <a:lstStyle>
            <a:lvl1pPr marL="0" indent="0" algn="l" defTabSz="914400" rtl="0" eaLnBrk="1" latinLnBrk="0" hangingPunct="1">
              <a:lnSpc>
                <a:spcPct val="100000"/>
              </a:lnSpc>
              <a:spcBef>
                <a:spcPts val="1000"/>
              </a:spcBef>
              <a:buFontTx/>
              <a:buNone/>
              <a:defRPr sz="24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sz="1800">
                <a:solidFill>
                  <a:schemeClr val="tx1"/>
                </a:solidFill>
                <a:effectLst/>
              </a:rPr>
              <a:t>6. </a:t>
            </a:r>
            <a:r>
              <a:rPr lang="en-US" sz="1800">
                <a:solidFill>
                  <a:schemeClr val="tx1"/>
                </a:solidFill>
                <a:effectLst/>
                <a:sym typeface="+mn-ea"/>
              </a:rPr>
              <a:t>Дообучение </a:t>
            </a:r>
            <a:r>
              <a:rPr lang="en-US" altLang="en-US" sz="1800">
                <a:solidFill>
                  <a:schemeClr val="tx1"/>
                </a:solidFill>
                <a:effectLst/>
                <a:sym typeface="+mn-ea"/>
              </a:rPr>
              <a:t>сложных</a:t>
            </a:r>
            <a:r>
              <a:rPr lang="en-US" sz="1800">
                <a:solidFill>
                  <a:schemeClr val="tx1"/>
                </a:solidFill>
                <a:effectLst/>
                <a:sym typeface="+mn-ea"/>
              </a:rPr>
              <a:t> запросов с помощью AQO </a:t>
            </a:r>
            <a:endParaRPr lang="en-US" sz="1800" dirty="0">
              <a:solidFill>
                <a:schemeClr val="tx1"/>
              </a:solidFill>
              <a:effectLst/>
              <a:sym typeface="+mn-ea"/>
            </a:endParaRPr>
          </a:p>
        </p:txBody>
      </p:sp>
      <p:sp>
        <p:nvSpPr>
          <p:cNvPr id="27" name="Текст 20"/>
          <p:cNvSpPr txBox="1"/>
          <p:nvPr/>
        </p:nvSpPr>
        <p:spPr>
          <a:xfrm>
            <a:off x="6835140" y="3483610"/>
            <a:ext cx="3745865" cy="971550"/>
          </a:xfrm>
          <a:prstGeom prst="rect">
            <a:avLst/>
          </a:prstGeom>
        </p:spPr>
        <p:txBody>
          <a:bodyPr lIns="0" tIns="0" rIns="0" bIns="0" anchor="ctr">
            <a:scene3d>
              <a:camera prst="orthographicFront"/>
              <a:lightRig rig="soft" dir="t">
                <a:rot lat="0" lon="0" rev="15600000"/>
              </a:lightRig>
            </a:scene3d>
            <a:sp3d extrusionH="57150" prstMaterial="softEdge">
              <a:bevelT w="25400" h="38100"/>
            </a:sp3d>
          </a:bodyPr>
          <a:lstStyle>
            <a:lvl1pPr marL="0" indent="0" algn="l" defTabSz="914400" rtl="0" eaLnBrk="1" latinLnBrk="0" hangingPunct="1">
              <a:lnSpc>
                <a:spcPct val="100000"/>
              </a:lnSpc>
              <a:spcBef>
                <a:spcPts val="1000"/>
              </a:spcBef>
              <a:buFontTx/>
              <a:buNone/>
              <a:defRPr sz="24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sz="1800">
                <a:solidFill>
                  <a:schemeClr val="tx1"/>
                </a:solidFill>
                <a:effectLst/>
              </a:rPr>
              <a:t>4. Примеры вредного действия и как с </a:t>
            </a:r>
            <a:r>
              <a:rPr lang="en-US" altLang="en-US" sz="1800">
                <a:solidFill>
                  <a:schemeClr val="tx1"/>
                </a:solidFill>
                <a:effectLst/>
              </a:rPr>
              <a:t>этим</a:t>
            </a:r>
            <a:r>
              <a:rPr lang="en-US" sz="1800">
                <a:solidFill>
                  <a:schemeClr val="tx1"/>
                </a:solidFill>
                <a:effectLst/>
              </a:rPr>
              <a:t> справляться</a:t>
            </a:r>
            <a:endParaRPr lang="en-US" sz="1800" dirty="0">
              <a:solidFill>
                <a:schemeClr val="tx1"/>
              </a:solidFill>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br>
              <a:rPr lang="en-US">
                <a:sym typeface="+mn-ea"/>
              </a:rPr>
            </a:br>
            <a:r>
              <a:rPr lang="en-US">
                <a:sym typeface="+mn-ea"/>
              </a:rPr>
              <a:t>Управление классом запроса AQO</a:t>
            </a:r>
            <a:endParaRPr lang="en-US" altLang="en-US">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4" name="Текст 3"/>
          <p:cNvSpPr>
            <a:spLocks noGrp="1"/>
          </p:cNvSpPr>
          <p:nvPr>
            <p:ph type="body" sz="quarter" idx="16"/>
          </p:nvPr>
        </p:nvSpPr>
        <p:spPr/>
        <p:txBody>
          <a:bodyPr/>
          <a:lstStyle/>
          <a:p>
            <a:r>
              <a:rPr lang="en-US" altLang="en-US">
                <a:solidFill>
                  <a:schemeClr val="accent1"/>
                </a:solidFill>
                <a:effectLst>
                  <a:outerShdw blurRad="38100" dist="25400" dir="5400000" algn="ctr" rotWithShape="0">
                    <a:srgbClr val="6E747A">
                      <a:alpha val="43000"/>
                    </a:srgbClr>
                  </a:outerShdw>
                </a:effectLst>
                <a:sym typeface="+mn-ea"/>
              </a:rPr>
              <a:t>Представление AQO_QUERIES</a:t>
            </a:r>
            <a:endParaRPr lang="en-US" altLang="en-US">
              <a:solidFill>
                <a:schemeClr val="accent1"/>
              </a:solidFill>
              <a:effectLst>
                <a:outerShdw blurRad="38100" dist="25400" dir="5400000" algn="ctr" rotWithShape="0">
                  <a:srgbClr val="6E747A">
                    <a:alpha val="43000"/>
                  </a:srgbClr>
                </a:outerShdw>
              </a:effectLst>
              <a:sym typeface="+mn-ea"/>
            </a:endParaRPr>
          </a:p>
        </p:txBody>
      </p:sp>
      <p:sp>
        <p:nvSpPr>
          <p:cNvPr id="5" name="Текст 4"/>
          <p:cNvSpPr>
            <a:spLocks noGrp="1"/>
          </p:cNvSpPr>
          <p:nvPr>
            <p:ph type="body" sz="quarter" idx="17"/>
          </p:nvPr>
        </p:nvSpPr>
        <p:spPr>
          <a:xfrm>
            <a:off x="6190590" y="2063925"/>
            <a:ext cx="5140724" cy="1142826"/>
          </a:xfrm>
        </p:spPr>
        <p:txBody>
          <a:bodyPr/>
          <a:lstStyle/>
          <a:p>
            <a:r>
              <a:rPr lang="en-US" dirty="0" err="1">
                <a:solidFill>
                  <a:schemeClr val="tx1"/>
                </a:solidFill>
                <a:latin typeface="Arial" panose="02080604020202020204" pitchFamily="34" charset="0"/>
                <a:sym typeface="+mn-ea"/>
              </a:rPr>
              <a:t>Содержит значения настро</a:t>
            </a:r>
            <a:r>
              <a:rPr lang="en-US" altLang="en-US" dirty="0" err="1">
                <a:solidFill>
                  <a:schemeClr val="tx1"/>
                </a:solidFill>
                <a:latin typeface="Arial" panose="02080604020202020204" pitchFamily="34" charset="0"/>
                <a:sym typeface="+mn-ea"/>
              </a:rPr>
              <a:t>ек</a:t>
            </a:r>
            <a:r>
              <a:rPr lang="en-US" dirty="0" err="1">
                <a:solidFill>
                  <a:schemeClr val="tx1"/>
                </a:solidFill>
                <a:latin typeface="Arial" panose="02080604020202020204" pitchFamily="34" charset="0"/>
                <a:sym typeface="+mn-ea"/>
              </a:rPr>
              <a:t> запросов на предсказание или обучение.</a:t>
            </a:r>
            <a:endParaRPr lang="en-US" dirty="0" err="1">
              <a:solidFill>
                <a:schemeClr val="tx1"/>
              </a:solidFill>
              <a:latin typeface="Arial" panose="02080604020202020204" pitchFamily="34" charset="0"/>
              <a:sym typeface="+mn-ea"/>
            </a:endParaRPr>
          </a:p>
        </p:txBody>
      </p:sp>
      <p:sp>
        <p:nvSpPr>
          <p:cNvPr id="7" name="Текст 4"/>
          <p:cNvSpPr>
            <a:spLocks noGrp="1"/>
          </p:cNvSpPr>
          <p:nvPr/>
        </p:nvSpPr>
        <p:spPr>
          <a:xfrm>
            <a:off x="6190590" y="2678605"/>
            <a:ext cx="5140724" cy="1142826"/>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16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dirty="0" err="1">
                <a:solidFill>
                  <a:schemeClr val="tx1"/>
                </a:solidFill>
                <a:latin typeface="Arial" panose="02080604020202020204" pitchFamily="34" charset="0"/>
                <a:sym typeface="+mn-ea"/>
              </a:rPr>
              <a:t>Режимы AQO </a:t>
            </a:r>
            <a:r>
              <a:rPr lang="en-US" altLang="en-US" dirty="0" err="1">
                <a:solidFill>
                  <a:schemeClr val="tx1"/>
                </a:solidFill>
                <a:latin typeface="Arial" panose="02080604020202020204" pitchFamily="34" charset="0"/>
                <a:sym typeface="+mn-ea"/>
              </a:rPr>
              <a:t>устанавливает</a:t>
            </a:r>
            <a:r>
              <a:rPr lang="en-US" dirty="0" err="1">
                <a:solidFill>
                  <a:schemeClr val="tx1"/>
                </a:solidFill>
                <a:latin typeface="Arial" panose="02080604020202020204" pitchFamily="34" charset="0"/>
                <a:sym typeface="+mn-ea"/>
              </a:rPr>
              <a:t> настройки для новых запросов</a:t>
            </a:r>
            <a:endParaRPr lang="en-US" dirty="0" err="1">
              <a:solidFill>
                <a:schemeClr val="tx1"/>
              </a:solidFill>
              <a:latin typeface="Arial" panose="02080604020202020204" pitchFamily="34" charset="0"/>
              <a:sym typeface="+mn-ea"/>
            </a:endParaRPr>
          </a:p>
        </p:txBody>
      </p:sp>
      <p:sp>
        <p:nvSpPr>
          <p:cNvPr id="8" name="Текст 5"/>
          <p:cNvSpPr>
            <a:spLocks noGrp="1"/>
          </p:cNvSpPr>
          <p:nvPr/>
        </p:nvSpPr>
        <p:spPr>
          <a:xfrm>
            <a:off x="6190615" y="3206750"/>
            <a:ext cx="5140960" cy="279336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16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285750" indent="-285750">
              <a:buFont typeface="Arial" panose="02080604020202020204" pitchFamily="34" charset="0"/>
              <a:buChar char="•"/>
            </a:pPr>
            <a:r>
              <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intelligent: learn_aqo=true, use_aqo = false; auto_tuning = true</a:t>
            </a:r>
            <a:endPar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marL="285750" indent="-285750">
              <a:buFont typeface="Arial" panose="02080604020202020204" pitchFamily="34" charset="0"/>
              <a:buChar char="•"/>
            </a:pPr>
            <a:r>
              <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learn: learn_aqo=true, use_aqo = true; auto_tuning = false</a:t>
            </a:r>
            <a:endPar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marL="285750" indent="-285750">
              <a:buFont typeface="Arial" panose="02080604020202020204" pitchFamily="34" charset="0"/>
              <a:buChar char="•"/>
            </a:pPr>
            <a:r>
              <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controlled/frozen: learn_aqo=false, </a:t>
            </a:r>
            <a:br>
              <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br>
            <a:r>
              <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use_aqo = true; auto_tuning = false</a:t>
            </a:r>
            <a:endPar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marL="285750" indent="-285750">
              <a:buFont typeface="Arial" panose="02080604020202020204" pitchFamily="34" charset="0"/>
              <a:buChar char="•"/>
            </a:pPr>
            <a:r>
              <a:rPr lang="en-US" altLang="en-US" sz="1400" dirty="0" err="1">
                <a:effectLst>
                  <a:outerShdw blurRad="38100" dist="19050" dir="2700000" algn="tl" rotWithShape="0">
                    <a:schemeClr val="dk1">
                      <a:alpha val="40000"/>
                    </a:schemeClr>
                  </a:outerShdw>
                </a:effectLst>
                <a:latin typeface="Arial" panose="02080604020202020204" pitchFamily="34" charset="0"/>
                <a:sym typeface="+mn-ea"/>
              </a:rPr>
              <a:t>disabled: learn_aqo=false, </a:t>
            </a:r>
            <a:br>
              <a:rPr lang="en-US" altLang="en-US" sz="1400" dirty="0" err="1">
                <a:effectLst>
                  <a:outerShdw blurRad="38100" dist="19050" dir="2700000" algn="tl" rotWithShape="0">
                    <a:schemeClr val="dk1">
                      <a:alpha val="40000"/>
                    </a:schemeClr>
                  </a:outerShdw>
                </a:effectLst>
                <a:latin typeface="Arial" panose="02080604020202020204" pitchFamily="34" charset="0"/>
                <a:sym typeface="+mn-ea"/>
              </a:rPr>
            </a:br>
            <a:r>
              <a:rPr lang="en-US" altLang="en-US" sz="1400" dirty="0" err="1">
                <a:effectLst>
                  <a:outerShdw blurRad="38100" dist="19050" dir="2700000" algn="tl" rotWithShape="0">
                    <a:schemeClr val="dk1">
                      <a:alpha val="40000"/>
                    </a:schemeClr>
                  </a:outerShdw>
                </a:effectLst>
                <a:latin typeface="Arial" panose="02080604020202020204" pitchFamily="34" charset="0"/>
                <a:sym typeface="+mn-ea"/>
              </a:rPr>
              <a:t>use_aqo = false; auto_tuning = false</a:t>
            </a:r>
            <a:endPar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marL="285750" indent="-285750">
              <a:buFont typeface="Arial" panose="02080604020202020204" pitchFamily="34" charset="0"/>
              <a:buChar char="•"/>
            </a:pPr>
            <a:endParaRPr lang="en-US" alt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p:txBody>
      </p:sp>
      <p:sp>
        <p:nvSpPr>
          <p:cNvPr id="12" name="Rectangle 13312"/>
          <p:cNvSpPr/>
          <p:nvPr/>
        </p:nvSpPr>
        <p:spPr>
          <a:xfrm>
            <a:off x="710565" y="1261745"/>
            <a:ext cx="4933950" cy="4738370"/>
          </a:xfrm>
          <a:prstGeom prst="rect">
            <a:avLst/>
          </a:prstGeom>
          <a:solidFill>
            <a:srgbClr val="FFFFFF"/>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000" dirty="0" err="1">
              <a:solidFill>
                <a:srgbClr val="000000"/>
              </a:solidFill>
              <a:latin typeface="Arial" panose="02080604020202020204" pitchFamily="34" charset="0"/>
            </a:endParaRPr>
          </a:p>
        </p:txBody>
      </p:sp>
      <p:sp>
        <p:nvSpPr>
          <p:cNvPr id="10" name="Rectangle 13312"/>
          <p:cNvSpPr/>
          <p:nvPr/>
        </p:nvSpPr>
        <p:spPr>
          <a:xfrm>
            <a:off x="605155" y="1197610"/>
            <a:ext cx="5097145" cy="4927600"/>
          </a:xfrm>
          <a:prstGeom prst="flowChartAlternateProcess">
            <a:avLst/>
          </a:prstGeom>
          <a:solidFill>
            <a:srgbClr val="FFFFFF"/>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b="1" dirty="0" err="1">
                <a:solidFill>
                  <a:schemeClr val="accent6">
                    <a:lumMod val="50000"/>
                  </a:schemeClr>
                </a:solidFill>
                <a:latin typeface="Arial" panose="02080604020202020204" pitchFamily="34" charset="0"/>
              </a:rPr>
              <a:t>postgres=# select * from aqo_queries where queryid=988535410010893112 \gx</a:t>
            </a:r>
            <a:endParaRPr lang="en-US" sz="12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queryid                           | 988535410010893112</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fs                                    | 988535410010893112</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learn_aqo                        | t</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use_aqo                          | t</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auto_tuning                    | f</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smart_timeout                | 0</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count_increase_timeout | 0</a:t>
            </a:r>
            <a:endParaRPr lang="en-US"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sz="1400" dirty="0" err="1">
              <a:solidFill>
                <a:schemeClr val="accent6">
                  <a:lumMod val="50000"/>
                </a:schemeClr>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b="1" dirty="0" err="1">
                <a:solidFill>
                  <a:schemeClr val="accent6">
                    <a:lumMod val="50000"/>
                  </a:schemeClr>
                </a:solidFill>
                <a:latin typeface="Arial" panose="02080604020202020204" pitchFamily="34" charset="0"/>
              </a:rPr>
              <a:t>SELECT count(*) FROM aqo_queries, LATERAL aqo_enable_class(queryid);</a:t>
            </a:r>
            <a:endParaRPr lang="en-US" sz="12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a:t>
            </a:r>
            <a:endPar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     1</a:t>
            </a:r>
            <a:endParaRPr lang="en-US"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400" dirty="0" err="1">
              <a:solidFill>
                <a:srgbClr val="000000"/>
              </a:solidFill>
              <a:latin typeface="Arial" panose="0208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br>
              <a:rPr lang="en-US">
                <a:sym typeface="+mn-ea"/>
              </a:rPr>
            </a:br>
            <a:r>
              <a:rPr lang="en-US" altLang="en-US">
                <a:sym typeface="+mn-ea"/>
              </a:rPr>
              <a:t>Статистика</a:t>
            </a:r>
            <a:r>
              <a:rPr lang="en-US">
                <a:sym typeface="+mn-ea"/>
              </a:rPr>
              <a:t> AQO</a:t>
            </a:r>
            <a:endParaRPr lang="en-US" altLang="en-US">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4" name="Текст 3"/>
          <p:cNvSpPr>
            <a:spLocks noGrp="1"/>
          </p:cNvSpPr>
          <p:nvPr>
            <p:ph type="body" sz="quarter" idx="16"/>
          </p:nvPr>
        </p:nvSpPr>
        <p:spPr>
          <a:xfrm>
            <a:off x="6249645" y="1574510"/>
            <a:ext cx="5140724" cy="691979"/>
          </a:xfrm>
        </p:spPr>
        <p:txBody>
          <a:bodyPr/>
          <a:lstStyle/>
          <a:p>
            <a:r>
              <a:rPr lang="en-US" altLang="en-US">
                <a:solidFill>
                  <a:schemeClr val="accent1"/>
                </a:solidFill>
                <a:effectLst>
                  <a:outerShdw blurRad="38100" dist="25400" dir="5400000" algn="ctr" rotWithShape="0">
                    <a:srgbClr val="6E747A">
                      <a:alpha val="43000"/>
                    </a:srgbClr>
                  </a:outerShdw>
                </a:effectLst>
              </a:rPr>
              <a:t>Функции для вывода суммарной ошибки</a:t>
            </a:r>
            <a:endParaRPr lang="en-US" altLang="en-US">
              <a:solidFill>
                <a:schemeClr val="accent1"/>
              </a:solidFill>
              <a:effectLst>
                <a:outerShdw blurRad="38100" dist="25400" dir="5400000" algn="ctr" rotWithShape="0">
                  <a:srgbClr val="6E747A">
                    <a:alpha val="43000"/>
                  </a:srgbClr>
                </a:outerShdw>
              </a:effectLst>
            </a:endParaRPr>
          </a:p>
        </p:txBody>
      </p:sp>
      <p:sp>
        <p:nvSpPr>
          <p:cNvPr id="5" name="Текст 4"/>
          <p:cNvSpPr>
            <a:spLocks noGrp="1"/>
          </p:cNvSpPr>
          <p:nvPr>
            <p:ph type="body" sz="quarter" idx="17"/>
          </p:nvPr>
        </p:nvSpPr>
        <p:spPr>
          <a:xfrm>
            <a:off x="6249645" y="2267125"/>
            <a:ext cx="5140724" cy="1142826"/>
          </a:xfrm>
        </p:spPr>
        <p:txBody>
          <a:bodyPr/>
          <a:lstStyle/>
          <a:p>
            <a:r>
              <a:rPr lang="en-US" dirty="0" err="1">
                <a:solidFill>
                  <a:schemeClr val="tx1"/>
                </a:solidFill>
                <a:latin typeface="Arial" panose="02080604020202020204" pitchFamily="34" charset="0"/>
                <a:sym typeface="+mn-ea"/>
              </a:rPr>
              <a:t>Выводит последнее зачение ошибки по каждому классу запроса, а также сколько раз запрос выполнялся</a:t>
            </a:r>
            <a:endParaRPr lang="en-US" dirty="0" err="1">
              <a:solidFill>
                <a:schemeClr val="tx1"/>
              </a:solidFill>
              <a:latin typeface="Arial" panose="02080604020202020204" pitchFamily="34" charset="0"/>
              <a:sym typeface="+mn-ea"/>
            </a:endParaRPr>
          </a:p>
        </p:txBody>
      </p:sp>
      <p:sp>
        <p:nvSpPr>
          <p:cNvPr id="6" name="Текст 5"/>
          <p:cNvSpPr>
            <a:spLocks noGrp="1"/>
          </p:cNvSpPr>
          <p:nvPr>
            <p:ph type="body" sz="quarter" idx="18"/>
          </p:nvPr>
        </p:nvSpPr>
        <p:spPr>
          <a:xfrm>
            <a:off x="6249035" y="3121025"/>
            <a:ext cx="5141595" cy="1151255"/>
          </a:xfrm>
        </p:spPr>
        <p:txBody>
          <a:bodyPr>
            <a:normAutofit fontScale="90000" lnSpcReduction="10000"/>
          </a:bodyPr>
          <a:lstStyle/>
          <a:p>
            <a:pPr marL="107950" defTabSz="0" eaLnBrk="0" hangingPunct="0">
              <a:spcBef>
                <a:spcPts val="590"/>
              </a:spcBef>
              <a:buClr>
                <a:srgbClr val="77CAEE"/>
              </a:buClr>
              <a:buFont typeface="Symbol" charset="2"/>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tx1"/>
                </a:solidFill>
                <a:latin typeface="Arial" panose="02080604020202020204" pitchFamily="34" charset="0"/>
                <a:sym typeface="+mn-ea"/>
              </a:rPr>
              <a:t>controlled - если положиельное, то смотрим все запуски с aqo, иначе нет</a:t>
            </a:r>
            <a:endParaRPr lang="en-US" altLang="x-none" dirty="0" err="1">
              <a:solidFill>
                <a:schemeClr val="tx1"/>
              </a:solidFill>
              <a:latin typeface="Arial" panose="02080604020202020204" pitchFamily="34" charset="0"/>
              <a:sym typeface="+mn-ea"/>
            </a:endParaRPr>
          </a:p>
          <a:p>
            <a:pPr marL="107950" defTabSz="0" eaLnBrk="0" hangingPunct="0">
              <a:spcBef>
                <a:spcPts val="590"/>
              </a:spcBef>
              <a:buClr>
                <a:srgbClr val="77CAEE"/>
              </a:buClr>
              <a:buFont typeface="Symbol" charset="2"/>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aqo_cardinality_error(controlled boolean)</a:t>
            </a:r>
            <a:endParaRPr lang="en-US" altLang="x-none"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marL="431800" indent="-323850" defTabSz="0" eaLnBrk="0" hangingPunct="0">
              <a:spcBef>
                <a:spcPts val="590"/>
              </a:spcBef>
              <a:buClr>
                <a:srgbClr val="77CAEE"/>
              </a:buCl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RETURNS TABLE(num integer, id bigint, fshash bigint, error double precision, nexecs bigint)</a:t>
            </a:r>
            <a:endParaRPr lang="en-US" altLang="x-none"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p:txBody>
      </p:sp>
      <p:sp>
        <p:nvSpPr>
          <p:cNvPr id="7" name="Текст 4"/>
          <p:cNvSpPr>
            <a:spLocks noGrp="1"/>
          </p:cNvSpPr>
          <p:nvPr/>
        </p:nvSpPr>
        <p:spPr>
          <a:xfrm>
            <a:off x="6249645" y="4333415"/>
            <a:ext cx="5140724" cy="1142826"/>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Tx/>
              <a:buNone/>
              <a:defRPr sz="16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dirty="0" err="1">
                <a:solidFill>
                  <a:schemeClr val="tx1"/>
                </a:solidFill>
                <a:latin typeface="Arial" panose="02080604020202020204" pitchFamily="34" charset="0"/>
                <a:sym typeface="+mn-ea"/>
              </a:rPr>
              <a:t>Выводит последнее значения времени выполнения</a:t>
            </a:r>
            <a:endParaRPr lang="en-US" dirty="0" err="1">
              <a:solidFill>
                <a:schemeClr val="tx1"/>
              </a:solidFill>
              <a:latin typeface="Arial" panose="02080604020202020204" pitchFamily="34" charset="0"/>
              <a:sym typeface="+mn-ea"/>
            </a:endParaRPr>
          </a:p>
        </p:txBody>
      </p:sp>
      <p:sp>
        <p:nvSpPr>
          <p:cNvPr id="8" name="Текст 5"/>
          <p:cNvSpPr>
            <a:spLocks noGrp="1"/>
          </p:cNvSpPr>
          <p:nvPr/>
        </p:nvSpPr>
        <p:spPr>
          <a:xfrm>
            <a:off x="6164580" y="4861560"/>
            <a:ext cx="5141595" cy="802640"/>
          </a:xfrm>
          <a:prstGeom prst="rect">
            <a:avLst/>
          </a:prstGeom>
        </p:spPr>
        <p:txBody>
          <a:bodyPr vert="horz" lIns="0" tIns="0" rIns="0" bIns="0" rtlCol="0">
            <a:normAutofit fontScale="90000"/>
          </a:bodyPr>
          <a:lstStyle>
            <a:lvl1pPr marL="0" indent="0" algn="l" defTabSz="914400" rtl="0" eaLnBrk="1" latinLnBrk="0" hangingPunct="1">
              <a:lnSpc>
                <a:spcPct val="100000"/>
              </a:lnSpc>
              <a:spcBef>
                <a:spcPts val="1000"/>
              </a:spcBef>
              <a:buFontTx/>
              <a:buNone/>
              <a:defRPr sz="16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107950" defTabSz="0" eaLnBrk="0" hangingPunct="0">
              <a:spcBef>
                <a:spcPts val="590"/>
              </a:spcBef>
              <a:buClr>
                <a:srgbClr val="77CAEE"/>
              </a:buClr>
              <a:buFont typeface="Symbol" charset="2"/>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aqo_execution_time(controlled boolean)</a:t>
            </a:r>
            <a:endParaRPr lang="en-US" altLang="x-none"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marL="431800" indent="-323850" defTabSz="0" eaLnBrk="0" hangingPunct="0">
              <a:spcBef>
                <a:spcPts val="590"/>
              </a:spcBef>
              <a:buClr>
                <a:srgbClr val="77CAEE"/>
              </a:buCl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RETURNS TABLE(num integer, id bigint, fshash bigint, exec_time double precision, nexecs bigint)</a:t>
            </a:r>
            <a:endParaRPr lang="en-US" altLang="x-none"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p:txBody>
      </p:sp>
      <p:sp>
        <p:nvSpPr>
          <p:cNvPr id="12" name="Rectangle 13312"/>
          <p:cNvSpPr/>
          <p:nvPr/>
        </p:nvSpPr>
        <p:spPr>
          <a:xfrm>
            <a:off x="596265" y="1197610"/>
            <a:ext cx="5103495" cy="4927600"/>
          </a:xfrm>
          <a:prstGeom prst="rect">
            <a:avLst/>
          </a:prstGeom>
          <a:noFill/>
          <a:ln w="18000" cap="flat" cmpd="sng">
            <a:solidFill>
              <a:schemeClr val="bg2"/>
            </a:solidFill>
            <a:prstDash val="solid"/>
            <a:round/>
            <a:headEnd type="none" w="med" len="med"/>
            <a:tailEnd type="none" w="med" len="med"/>
          </a:ln>
          <a:extLst>
            <a:ext uri="{909E8E84-426E-40DD-AFC4-6F175D3DCCD1}">
              <a14:hiddenFill xmlns:a14="http://schemas.microsoft.com/office/drawing/2010/main">
                <a:solidFill>
                  <a:schemeClr val="accent6">
                    <a:lumMod val="20000"/>
                    <a:lumOff val="80000"/>
                  </a:schemeClr>
                </a:solidFill>
              </a14:hiddenFill>
            </a:ext>
          </a:extLst>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chemeClr val="accent6">
                    <a:lumMod val="50000"/>
                  </a:schemeClr>
                </a:solidFill>
                <a:latin typeface="Arial" panose="02080604020202020204" pitchFamily="34" charset="0"/>
              </a:rPr>
              <a:t>select * from aqo_cardinality_error(true) limit </a:t>
            </a:r>
            <a:r>
              <a:rPr lang="en-US" altLang="en-US" sz="1400" b="1" dirty="0" err="1">
                <a:solidFill>
                  <a:schemeClr val="accent6">
                    <a:lumMod val="50000"/>
                  </a:schemeClr>
                </a:solidFill>
                <a:latin typeface="Arial" panose="02080604020202020204" pitchFamily="34" charset="0"/>
              </a:rPr>
              <a:t>2</a:t>
            </a:r>
            <a:r>
              <a:rPr lang="en-US" altLang="x-none" sz="1400" b="1" dirty="0" err="1">
                <a:solidFill>
                  <a:schemeClr val="accent6">
                    <a:lumMod val="50000"/>
                  </a:schemeClr>
                </a:solidFill>
                <a:latin typeface="Arial" panose="02080604020202020204" pitchFamily="34" charset="0"/>
              </a:rPr>
              <a:t> \gx</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num      | 1</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id          | 988535410010893112</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fshash   | 988535410010893112</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error     | 0.049510512897138946</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nexecs  | 24</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chemeClr val="accent6">
                    <a:lumMod val="50000"/>
                  </a:schemeClr>
                </a:solidFill>
                <a:latin typeface="Arial" panose="02080604020202020204" pitchFamily="34" charset="0"/>
              </a:rPr>
              <a:t>select * from aqo_execution_time(true) limit </a:t>
            </a:r>
            <a:r>
              <a:rPr lang="en-US" altLang="en-US" sz="1400" b="1" dirty="0" err="1">
                <a:solidFill>
                  <a:schemeClr val="accent6">
                    <a:lumMod val="50000"/>
                  </a:schemeClr>
                </a:solidFill>
                <a:latin typeface="Arial" panose="02080604020202020204" pitchFamily="34" charset="0"/>
              </a:rPr>
              <a:t>2</a:t>
            </a:r>
            <a:r>
              <a:rPr lang="en-US" altLang="x-none" sz="1400" b="1" dirty="0" err="1">
                <a:solidFill>
                  <a:schemeClr val="accent6">
                    <a:lumMod val="50000"/>
                  </a:schemeClr>
                </a:solidFill>
                <a:latin typeface="Arial" panose="02080604020202020204" pitchFamily="34" charset="0"/>
              </a:rPr>
              <a:t> \gx</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num           | 1</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id               | 988535410010893112</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fshash       | 988535410010893112</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exec_time | 0.461309143</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nexecs      | 24</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chemeClr val="accent6">
                    <a:lumMod val="50000"/>
                  </a:schemeClr>
                </a:solidFill>
                <a:latin typeface="Arial" panose="02080604020202020204" pitchFamily="34" charset="0"/>
                <a:sym typeface="+mn-ea"/>
              </a:rPr>
              <a:t>postgres=# </a:t>
            </a:r>
            <a:r>
              <a:rPr lang="en-US" altLang="x-none" sz="1400" b="1" dirty="0" err="1">
                <a:solidFill>
                  <a:schemeClr val="accent6">
                    <a:lumMod val="50000"/>
                  </a:schemeClr>
                </a:solidFill>
                <a:latin typeface="Arial" panose="02080604020202020204" pitchFamily="34" charset="0"/>
              </a:rPr>
              <a:t>select aqo_reset();</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rPr>
              <a:t>6565</a:t>
            </a:r>
            <a:endParaRPr lang="en-US" altLang="x-none" sz="1400" dirty="0" err="1">
              <a:solidFill>
                <a:srgbClr val="000000"/>
              </a:solidFill>
              <a:latin typeface="Arial" panose="02080604020202020204" pitchFamily="34" charset="0"/>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400" dirty="0" err="1">
              <a:solidFill>
                <a:srgbClr val="000000"/>
              </a:solidFill>
              <a:latin typeface="Arial" panose="0208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115" y="432435"/>
            <a:ext cx="10677525" cy="389890"/>
          </a:xfrm>
        </p:spPr>
        <p:txBody>
          <a:bodyPr/>
          <a:lstStyle/>
          <a:p>
            <a:r>
              <a:rPr lang="en-US" altLang="en-US">
                <a:sym typeface="+mn-ea"/>
              </a:rPr>
              <a:t>Представление AQO_QUERY_STAT</a:t>
            </a:r>
            <a:endParaRPr 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grpSp>
        <p:nvGrpSpPr>
          <p:cNvPr id="4" name="Группа 3"/>
          <p:cNvGrpSpPr/>
          <p:nvPr/>
        </p:nvGrpSpPr>
        <p:grpSpPr>
          <a:xfrm rot="10800000">
            <a:off x="3199014" y="1206235"/>
            <a:ext cx="1355851" cy="4990789"/>
            <a:chOff x="2779055" y="1541063"/>
            <a:chExt cx="1428164" cy="4565506"/>
          </a:xfrm>
        </p:grpSpPr>
        <p:sp>
          <p:nvSpPr>
            <p:cNvPr id="5"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aphicFrame>
        <p:nvGraphicFramePr>
          <p:cNvPr id="7" name="Таблица 6"/>
          <p:cNvGraphicFramePr>
            <a:graphicFrameLocks noGrp="1"/>
          </p:cNvGraphicFramePr>
          <p:nvPr/>
        </p:nvGraphicFramePr>
        <p:xfrm>
          <a:off x="528955" y="1399540"/>
          <a:ext cx="11341735" cy="4121785"/>
        </p:xfrm>
        <a:graphic>
          <a:graphicData uri="http://schemas.openxmlformats.org/drawingml/2006/table">
            <a:tbl>
              <a:tblPr firstCol="1">
                <a:tableStyleId>{6E25E649-3F16-4E02-A733-19D2CDBF48F0}</a:tableStyleId>
              </a:tblPr>
              <a:tblGrid>
                <a:gridCol w="3279775"/>
                <a:gridCol w="8061960"/>
              </a:tblGrid>
              <a:tr h="763270">
                <a:tc>
                  <a: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lang="en-US" altLang="ru-RU" sz="1600" kern="1200" dirty="0">
                        <a:solidFill>
                          <a:srgbClr val="C00000"/>
                        </a:solidFill>
                        <a:latin typeface="Gilroy"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r>
                        <a:rPr lang="en-US" altLang="ru-RU" sz="1600" kern="1200" dirty="0">
                          <a:solidFill>
                            <a:srgbClr val="C00000"/>
                          </a:solidFill>
                          <a:latin typeface="Gilroy" pitchFamily="2" charset="0"/>
                          <a:ea typeface="+mn-ea"/>
                          <a:cs typeface="+mn-cs"/>
                        </a:rPr>
                        <a:t>Параметр/Запрос</a:t>
                      </a:r>
                      <a:endParaRPr lang="en-US" altLang="ru-RU" sz="1600" kern="1200" dirty="0">
                        <a:solidFill>
                          <a:srgbClr val="C00000"/>
                        </a:solidFill>
                        <a:latin typeface="Gilroy" pitchFamily="2"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1190D2"/>
                      </a:solidFill>
                      <a:prstDash val="dot"/>
                      <a:round/>
                      <a:headEnd type="none" w="med" len="med"/>
                      <a:tailEnd type="none" w="med" len="med"/>
                    </a:lnB>
                    <a:lnTlToBr w="12700" cmpd="sng">
                      <a:noFill/>
                      <a:prstDash val="solid"/>
                    </a:lnTlToBr>
                    <a:lnBlToTr w="12700" cmpd="sng">
                      <a:noFill/>
                      <a:prstDash val="solid"/>
                    </a:lnBlToTr>
                    <a:noFill/>
                  </a:tcPr>
                </a:tc>
                <a:tc>
                  <a:txBody>
                    <a:bodyPr/>
                    <a:p>
                      <a:pPr marL="0" marR="0" lvl="0" indent="0" algn="ctr" defTabSz="457200" rtl="0" eaLnBrk="1" fontAlgn="auto" latinLnBrk="0" hangingPunct="1">
                        <a:lnSpc>
                          <a:spcPct val="100000"/>
                        </a:lnSpc>
                        <a:spcBef>
                          <a:spcPts val="0"/>
                        </a:spcBef>
                        <a:spcAft>
                          <a:spcPts val="0"/>
                        </a:spcAft>
                        <a:buClrTx/>
                        <a:buSzTx/>
                        <a:buFontTx/>
                        <a:buNone/>
                        <a:defRPr/>
                      </a:pPr>
                      <a:r>
                        <a:rPr lang="en-US" altLang="x-none" sz="1600" b="1" dirty="0" err="1">
                          <a:solidFill>
                            <a:srgbClr val="C00000"/>
                          </a:solidFill>
                          <a:latin typeface="Arial" panose="02080604020202020204" pitchFamily="34" charset="0"/>
                          <a:sym typeface="+mn-ea"/>
                        </a:rPr>
                        <a:t>postgres=# select * from </a:t>
                      </a:r>
                      <a:r>
                        <a:rPr lang="en-US" altLang="x-none" sz="1600" b="1" dirty="0" err="1">
                          <a:solidFill>
                            <a:srgbClr val="C00000"/>
                          </a:solidFill>
                          <a:effectLst>
                            <a:outerShdw blurRad="38100" dist="25400" dir="5400000" algn="ctr" rotWithShape="0">
                              <a:srgbClr val="6E747A">
                                <a:alpha val="43000"/>
                              </a:srgbClr>
                            </a:outerShdw>
                          </a:effectLst>
                          <a:latin typeface="Arial" panose="02080604020202020204" pitchFamily="34" charset="0"/>
                          <a:sym typeface="+mn-ea"/>
                        </a:rPr>
                        <a:t>aqo_query_stat</a:t>
                      </a:r>
                      <a:r>
                        <a:rPr lang="en-US" altLang="x-none" sz="1600" b="1" dirty="0" err="1">
                          <a:solidFill>
                            <a:srgbClr val="C00000"/>
                          </a:solidFill>
                          <a:latin typeface="Arial" panose="02080604020202020204" pitchFamily="34" charset="0"/>
                          <a:sym typeface="+mn-ea"/>
                        </a:rPr>
                        <a:t> where  queryid=988535410010893112 \gx</a:t>
                      </a:r>
                      <a:endParaRPr lang="en-US" altLang="x-none" sz="1600" b="1" kern="1200" dirty="0" err="1">
                        <a:solidFill>
                          <a:srgbClr val="C00000"/>
                        </a:solidFill>
                        <a:latin typeface="Arial" panose="02080604020202020204" pitchFamily="34" charset="0"/>
                        <a:ea typeface="+mn-ea"/>
                        <a:cs typeface="+mn-cs"/>
                        <a:sym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1190D2"/>
                      </a:solidFill>
                      <a:prstDash val="dot"/>
                      <a:round/>
                      <a:headEnd type="none" w="med" len="med"/>
                      <a:tailEnd type="none" w="med" len="med"/>
                    </a:lnB>
                    <a:lnTlToBr w="12700" cmpd="sng">
                      <a:noFill/>
                      <a:prstDash val="solid"/>
                    </a:lnTlToBr>
                    <a:lnBlToTr w="12700" cmpd="sng">
                      <a:noFill/>
                      <a:prstDash val="solid"/>
                    </a:lnBlToTr>
                    <a:noFill/>
                  </a:tcPr>
                </a:tc>
              </a:tr>
              <a:tr h="344805">
                <a:tc rowSpan="2">
                  <a:txBody>
                    <a:bodyPr/>
                    <a:lstStyle/>
                    <a:p>
                      <a:pPr>
                        <a:buNone/>
                      </a:pPr>
                      <a:r>
                        <a:rPr lang="en-US" altLang="x-none" sz="1400" b="1" dirty="0" err="1">
                          <a:solidFill>
                            <a:schemeClr val="accent1"/>
                          </a:solidFill>
                          <a:latin typeface="Arial" panose="02080604020202020204" pitchFamily="34" charset="0"/>
                          <a:sym typeface="Arial" panose="02080604020202020204" pitchFamily="34" charset="0"/>
                        </a:rPr>
                        <a:t>queryid</a:t>
                      </a:r>
                      <a:r>
                        <a:rPr lang="en-US" altLang="x-none" sz="1400" b="1" dirty="0" err="1">
                          <a:solidFill>
                            <a:srgbClr val="000000"/>
                          </a:solidFill>
                          <a:latin typeface="Arial" panose="02080604020202020204" pitchFamily="34" charset="0"/>
                          <a:sym typeface="Arial" panose="02080604020202020204" pitchFamily="34" charset="0"/>
                        </a:rPr>
                        <a:t>  </a:t>
                      </a:r>
                      <a:endParaRPr lang="en-US" altLang="x-none" sz="1400" b="1" dirty="0" err="1">
                        <a:solidFill>
                          <a:srgbClr val="000000"/>
                        </a:solidFill>
                        <a:latin typeface="Arial" panose="02080604020202020204" pitchFamily="34" charset="0"/>
                        <a:sym typeface="Arial" panose="02080604020202020204" pitchFamily="34" charset="0"/>
                      </a:endParaRPr>
                    </a:p>
                  </a:txBody>
                  <a:tcPr>
                    <a:lnL w="12700" cap="flat" cmpd="sng" algn="ctr">
                      <a:noFill/>
                      <a:prstDash val="solid"/>
                      <a:round/>
                      <a:headEnd type="none" w="med" len="med"/>
                      <a:tailEnd type="none" w="med" len="med"/>
                    </a:lnL>
                    <a:lnR w="9525" cap="flat" cmpd="sng" algn="ctr">
                      <a:noFill/>
                      <a:prstDash val="dot"/>
                      <a:round/>
                      <a:headEnd type="none" w="med" len="med"/>
                      <a:tailEnd type="none" w="med" len="med"/>
                    </a:lnR>
                    <a:lnT w="6350" cap="flat" cmpd="sng" algn="ctr">
                      <a:solidFill>
                        <a:srgbClr val="1190D2"/>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1" indent="0" algn="l">
                        <a:buFontTx/>
                        <a:buNone/>
                      </a:pPr>
                      <a:r>
                        <a:rPr lang="en-US" altLang="x-none" sz="1400" b="1" dirty="0" err="1">
                          <a:solidFill>
                            <a:srgbClr val="000000"/>
                          </a:solidFill>
                          <a:latin typeface="Arial" panose="02080604020202020204" pitchFamily="34" charset="0"/>
                          <a:sym typeface="+mn-ea"/>
                        </a:rPr>
                        <a:t>988535410010893112</a:t>
                      </a:r>
                      <a:endParaRPr lang="en-US" altLang="x-none" sz="1400" b="1" kern="1200" dirty="0" err="1">
                        <a:solidFill>
                          <a:srgbClr val="000000"/>
                        </a:solidFill>
                        <a:latin typeface="Arial" panose="02080604020202020204" pitchFamily="34" charset="0"/>
                        <a:ea typeface="+mn-ea"/>
                        <a:cs typeface="+mn-cs"/>
                        <a:sym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1190D2"/>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vMerge="1">
                  <a:tcPr>
                    <a:lnL w="12700" cap="flat" cmpd="sng" algn="ctr">
                      <a:noFill/>
                      <a:prstDash val="solid"/>
                      <a:round/>
                      <a:headEnd type="none" w="med" len="med"/>
                      <a:tailEnd type="none" w="med" len="med"/>
                    </a:lnL>
                    <a:lnR w="9525" cap="flat" cmpd="sng" algn="ctr">
                      <a:noFill/>
                      <a:prstDash val="dot"/>
                      <a:round/>
                      <a:headEnd type="none" w="med" len="med"/>
                      <a:tailEnd type="none" w="med" len="med"/>
                    </a:lnR>
                    <a:lnT w="6350" cap="flat" cmpd="sng" algn="ctr">
                      <a:solidFill>
                        <a:srgbClr val="1190D2"/>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p>
                      <a:pPr lvl="1" indent="0" algn="l">
                        <a:buFontTx/>
                        <a:buNone/>
                      </a:pPr>
                      <a:r>
                        <a:rPr lang="en-US" altLang="x-none" sz="1400" b="1" dirty="0" err="1">
                          <a:solidFill>
                            <a:srgbClr val="000000"/>
                          </a:solidFill>
                          <a:latin typeface="Arial" panose="02080604020202020204" pitchFamily="34" charset="0"/>
                          <a:sym typeface="+mn-ea"/>
                        </a:rPr>
                        <a:t>{0.477175579,0.480388663,0.499517879}</a:t>
                      </a:r>
                      <a:endParaRPr lang="en-US" altLang="x-none" sz="1400" b="1" kern="1200" dirty="0" err="1">
                        <a:solidFill>
                          <a:srgbClr val="000000"/>
                        </a:solidFill>
                        <a:latin typeface="Arial" panose="02080604020202020204" pitchFamily="34" charset="0"/>
                        <a:ea typeface="+mn-ea"/>
                        <a:cs typeface="+mn-cs"/>
                        <a:sym typeface="+mn-ea"/>
                      </a:endParaRPr>
                    </a:p>
                  </a:txBody>
                  <a:tcPr>
                    <a:lnL w="9525"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9885">
                <a:tc>
                  <a:txBody>
                    <a:bodyPr/>
                    <a:p>
                      <a:pPr>
                        <a:buNone/>
                      </a:pPr>
                      <a:r>
                        <a:rPr lang="en-US" altLang="x-none" sz="1400" b="1" dirty="0" err="1">
                          <a:solidFill>
                            <a:schemeClr val="accent1"/>
                          </a:solidFill>
                          <a:latin typeface="Arial" panose="02080604020202020204" pitchFamily="34" charset="0"/>
                          <a:sym typeface="Arial" panose="02080604020202020204" pitchFamily="34" charset="0"/>
                        </a:rPr>
                        <a:t>execution_time_with_aqo</a:t>
                      </a:r>
                      <a:r>
                        <a:rPr lang="en-US" altLang="x-none" sz="1400" b="1" dirty="0" err="1">
                          <a:solidFill>
                            <a:srgbClr val="000000"/>
                          </a:solidFill>
                          <a:latin typeface="Arial" panose="02080604020202020204" pitchFamily="34" charset="0"/>
                          <a:sym typeface="Arial" panose="02080604020202020204" pitchFamily="34" charset="0"/>
                        </a:rPr>
                        <a:t> </a:t>
                      </a:r>
                      <a:endParaRPr lang="en-US" altLang="x-none" sz="1400" b="1" dirty="0" err="1">
                        <a:solidFill>
                          <a:srgbClr val="000000"/>
                        </a:solidFill>
                        <a:latin typeface="Arial" panose="02080604020202020204" pitchFamily="34" charset="0"/>
                        <a:sym typeface="Arial" panose="02080604020202020204" pitchFamily="34" charset="0"/>
                      </a:endParaRPr>
                    </a:p>
                  </a:txBody>
                  <a:tcPr>
                    <a:lnL w="12700" cap="flat" cmpd="sng" algn="ctr">
                      <a:noFill/>
                      <a:prstDash val="solid"/>
                      <a:round/>
                      <a:headEnd type="none" w="med" len="med"/>
                      <a:tailEnd type="none" w="med" len="med"/>
                    </a:lnL>
                    <a:lnR w="9525"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cPr>
                    <a:lnL w="9525"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57200">
                <a:tc>
                  <a:txBody>
                    <a:bodyPr/>
                    <a:p>
                      <a:pPr>
                        <a:buNone/>
                      </a:pPr>
                      <a:r>
                        <a:rPr lang="en-US" altLang="x-none" sz="1400"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execution_time_without_aqo</a:t>
                      </a:r>
                      <a:r>
                        <a:rPr lang="en-US" altLang="x-none" sz="1400" b="1" dirty="0" err="1">
                          <a:solidFill>
                            <a:srgbClr val="000000"/>
                          </a:solidFill>
                          <a:latin typeface="Arial" panose="02080604020202020204" pitchFamily="34" charset="0"/>
                          <a:sym typeface="+mn-ea"/>
                        </a:rPr>
                        <a:t> </a:t>
                      </a:r>
                      <a:endParaRPr lang="en-US" altLang="x-none" sz="1400" b="1" dirty="0" err="1">
                        <a:solidFill>
                          <a:srgbClr val="000000"/>
                        </a:solidFill>
                        <a:latin typeface="Arial" panose="02080604020202020204" pitchFamily="34" charset="0"/>
                        <a:sym typeface="+mn-ea"/>
                      </a:endParaRPr>
                    </a:p>
                  </a:txBody>
                  <a:tcPr>
                    <a:lnL w="12700" cap="flat" cmpd="sng" algn="ctr">
                      <a:noFill/>
                      <a:prstDash val="solid"/>
                      <a:round/>
                      <a:headEnd type="none" w="med" len="med"/>
                      <a:tailEnd type="none" w="med" len="med"/>
                    </a:lnL>
                    <a:lnR w="9525"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p>
                      <a:pPr lvl="1" indent="0" algn="l">
                        <a:buFontTx/>
                        <a:buNone/>
                      </a:pPr>
                      <a:r>
                        <a:rPr lang="en-US" altLang="x-none" sz="1400" b="1" dirty="0" err="1">
                          <a:solidFill>
                            <a:srgbClr val="000000"/>
                          </a:solidFill>
                          <a:latin typeface="Arial" panose="02080604020202020204" pitchFamily="34" charset="0"/>
                          <a:sym typeface="+mn-ea"/>
                        </a:rPr>
                        <a:t>{0.483045623}</a:t>
                      </a:r>
                      <a:endParaRPr lang="en-US" altLang="x-none" sz="1400" b="1" kern="1200" dirty="0" err="1">
                        <a:solidFill>
                          <a:srgbClr val="000000"/>
                        </a:solidFill>
                        <a:latin typeface="Arial" panose="02080604020202020204" pitchFamily="34" charset="0"/>
                        <a:ea typeface="+mn-ea"/>
                        <a:cs typeface="+mn-cs"/>
                        <a:sym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04800">
                <a:tc>
                  <a:txBody>
                    <a:bodyPr/>
                    <a:p>
                      <a:pPr>
                        <a:buNone/>
                      </a:pPr>
                      <a:r>
                        <a:rPr lang="en-US" altLang="x-none" sz="1400"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planning_time_with_aqo</a:t>
                      </a:r>
                      <a:r>
                        <a:rPr lang="en-US" altLang="x-none" sz="1400" b="1" dirty="0" err="1">
                          <a:solidFill>
                            <a:srgbClr val="000000"/>
                          </a:solidFill>
                          <a:latin typeface="Arial" panose="02080604020202020204" pitchFamily="34" charset="0"/>
                          <a:sym typeface="+mn-ea"/>
                        </a:rPr>
                        <a:t> </a:t>
                      </a:r>
                      <a:endParaRPr lang="en-US" altLang="x-none" sz="1400" b="1" dirty="0" err="1">
                        <a:solidFill>
                          <a:srgbClr val="000000"/>
                        </a:solidFill>
                        <a:latin typeface="Arial" panose="02080604020202020204" pitchFamily="34" charset="0"/>
                        <a:sym typeface="+mn-ea"/>
                      </a:endParaRPr>
                    </a:p>
                  </a:txBody>
                  <a:tcPr>
                    <a:lnL w="12700" cap="flat" cmpd="sng" algn="ctr">
                      <a:noFill/>
                      <a:prstDash val="solid"/>
                      <a:round/>
                      <a:headEnd type="none" w="med" len="med"/>
                      <a:tailEnd type="none" w="med" len="med"/>
                    </a:lnL>
                    <a:lnR w="9525"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p>
                      <a:pPr lvl="1" indent="0" algn="l">
                        <a:buFontTx/>
                        <a:buNone/>
                      </a:pPr>
                      <a:r>
                        <a:rPr lang="en-US" altLang="x-none" sz="1400" b="1" dirty="0" err="1">
                          <a:solidFill>
                            <a:srgbClr val="000000"/>
                          </a:solidFill>
                          <a:latin typeface="Arial" panose="02080604020202020204" pitchFamily="34" charset="0"/>
                          <a:sym typeface="+mn-ea"/>
                        </a:rPr>
                        <a:t>{0.026761794,0.027104754,0.032100773}</a:t>
                      </a:r>
                      <a:endParaRPr lang="en-US" altLang="x-none" sz="1400" b="1" kern="1200" dirty="0" err="1">
                        <a:solidFill>
                          <a:srgbClr val="000000"/>
                        </a:solidFill>
                        <a:latin typeface="Arial" panose="02080604020202020204" pitchFamily="34" charset="0"/>
                        <a:ea typeface="+mn-ea"/>
                        <a:cs typeface="+mn-cs"/>
                        <a:sym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rowSpan="2">
                  <a:txBody>
                    <a:bodyPr/>
                    <a:p>
                      <a:pPr>
                        <a:buNone/>
                      </a:pPr>
                      <a:r>
                        <a:rPr lang="en-US" altLang="x-none" sz="1400"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planning_time_without_aqo</a:t>
                      </a:r>
                      <a:endParaRPr lang="en-US" altLang="x-none" sz="1400"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txBody>
                  <a:tcPr>
                    <a:lnL w="12700" cap="flat" cmpd="sng" algn="ctr">
                      <a:noFill/>
                      <a:prstDash val="solid"/>
                      <a:round/>
                      <a:headEnd type="none" w="med" len="med"/>
                      <a:tailEnd type="none" w="med" len="med"/>
                    </a:lnL>
                    <a:lnR w="9525"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cPr>
                    <a:lnL w="9525"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44805">
                <a:tc vMerge="1">
                  <a:tcPr>
                    <a:lnL w="12700" cap="flat" cmpd="sng" algn="ctr">
                      <a:noFill/>
                      <a:prstDash val="solid"/>
                      <a:round/>
                      <a:headEnd type="none" w="med" len="med"/>
                      <a:tailEnd type="none" w="med" len="med"/>
                    </a:lnL>
                    <a:lnR w="9525"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p>
                      <a:pPr lvl="1" indent="0" algn="l">
                        <a:buFontTx/>
                        <a:buNone/>
                      </a:pPr>
                      <a:r>
                        <a:rPr lang="en-US" altLang="x-none" sz="1400" b="1" dirty="0" err="1">
                          <a:solidFill>
                            <a:srgbClr val="000000"/>
                          </a:solidFill>
                          <a:latin typeface="Arial" panose="02080604020202020204" pitchFamily="34" charset="0"/>
                          <a:sym typeface="+mn-ea"/>
                        </a:rPr>
                        <a:t>{0.02922242}</a:t>
                      </a:r>
                      <a:endParaRPr lang="en-US" altLang="x-none" sz="1400" b="1" kern="1200" dirty="0" err="1">
                        <a:solidFill>
                          <a:srgbClr val="000000"/>
                        </a:solidFill>
                        <a:latin typeface="Arial" panose="02080604020202020204" pitchFamily="34" charset="0"/>
                        <a:ea typeface="+mn-ea"/>
                        <a:cs typeface="+mn-cs"/>
                        <a:sym typeface="+mn-ea"/>
                      </a:endParaRPr>
                    </a:p>
                  </a:txBody>
                  <a:tcPr>
                    <a:lnL w="9525"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91160">
                <a:tc>
                  <a:txBody>
                    <a:bodyPr/>
                    <a:p>
                      <a:pPr>
                        <a:buNone/>
                      </a:pPr>
                      <a:r>
                        <a:rPr lang="en-US" altLang="x-none" sz="1400"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cardinality_error_with_aqo</a:t>
                      </a:r>
                      <a:r>
                        <a:rPr lang="en-US" altLang="x-none" sz="1400" b="1" dirty="0" err="1">
                          <a:solidFill>
                            <a:srgbClr val="000000"/>
                          </a:solidFill>
                          <a:latin typeface="Arial" panose="02080604020202020204" pitchFamily="34" charset="0"/>
                          <a:sym typeface="+mn-ea"/>
                        </a:rPr>
                        <a:t>   </a:t>
                      </a:r>
                      <a:endParaRPr lang="en-US" altLang="x-none" sz="1400" b="1" dirty="0" err="1">
                        <a:solidFill>
                          <a:srgbClr val="000000"/>
                        </a:solidFill>
                        <a:latin typeface="Arial" panose="02080604020202020204" pitchFamily="34" charset="0"/>
                        <a:sym typeface="+mn-ea"/>
                      </a:endParaRPr>
                    </a:p>
                  </a:txBody>
                  <a:tcPr>
                    <a:lnL w="12700" cap="flat" cmpd="sng" algn="ctr">
                      <a:noFill/>
                      <a:prstDash val="solid"/>
                      <a:round/>
                      <a:headEnd type="none" w="med" len="med"/>
                      <a:tailEnd type="none" w="med" len="med"/>
                    </a:lnL>
                    <a:lnR w="9525"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p>
                      <a:pPr lvl="1" indent="0" algn="l">
                        <a:buFontTx/>
                        <a:buNone/>
                      </a:pPr>
                      <a:r>
                        <a:rPr lang="en-US" altLang="x-none" sz="1400" b="1" dirty="0" err="1">
                          <a:solidFill>
                            <a:srgbClr val="000000"/>
                          </a:solidFill>
                          <a:latin typeface="Arial" panose="02080604020202020204" pitchFamily="34" charset="0"/>
                          <a:sym typeface="+mn-ea"/>
                        </a:rPr>
                        <a:t>{1.4307960304942253,0.049510512897138946,0.049510512897138946}</a:t>
                      </a:r>
                      <a:endParaRPr lang="en-US" altLang="x-none" sz="1400" b="1" kern="1200" dirty="0" err="1">
                        <a:solidFill>
                          <a:srgbClr val="000000"/>
                        </a:solidFill>
                        <a:latin typeface="Arial" panose="02080604020202020204" pitchFamily="34" charset="0"/>
                        <a:ea typeface="+mn-ea"/>
                        <a:cs typeface="+mn-cs"/>
                        <a:sym typeface="+mn-ea"/>
                      </a:endParaRPr>
                    </a:p>
                  </a:txBody>
                  <a:tcPr>
                    <a:lnL w="9525"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96240">
                <a:tc>
                  <a:txBody>
                    <a:bodyPr/>
                    <a:p>
                      <a:pPr>
                        <a:buNone/>
                      </a:pPr>
                      <a:r>
                        <a:rPr lang="en-US" altLang="x-none" sz="1400"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cardinality_error_without_aqo</a:t>
                      </a:r>
                      <a:endParaRPr lang="en-US" altLang="x-none" sz="1400"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txBody>
                  <a:tcPr>
                    <a:lnL w="12700" cap="flat" cmpd="sng" algn="ctr">
                      <a:noFill/>
                      <a:prstDash val="solid"/>
                      <a:round/>
                      <a:headEnd type="none" w="med" len="med"/>
                      <a:tailEnd type="none" w="med" len="med"/>
                    </a:lnL>
                    <a:lnR w="9525"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p>
                      <a:pPr lvl="1" indent="0" algn="l">
                        <a:buFontTx/>
                        <a:buNone/>
                      </a:pPr>
                      <a:r>
                        <a:rPr lang="en-US" altLang="x-none" sz="1400" b="1" dirty="0" err="1">
                          <a:solidFill>
                            <a:srgbClr val="000000"/>
                          </a:solidFill>
                          <a:latin typeface="Arial" panose="02080604020202020204" pitchFamily="34" charset="0"/>
                          <a:sym typeface="+mn-ea"/>
                        </a:rPr>
                        <a:t>{1.3208882085980698}</a:t>
                      </a:r>
                      <a:endParaRPr lang="en-US" altLang="x-none" sz="1400" b="1" kern="1200" dirty="0" err="1">
                        <a:solidFill>
                          <a:srgbClr val="000000"/>
                        </a:solidFill>
                        <a:latin typeface="Arial" panose="02080604020202020204" pitchFamily="34" charset="0"/>
                        <a:ea typeface="+mn-ea"/>
                        <a:cs typeface="+mn-cs"/>
                        <a:sym typeface="+mn-ea"/>
                      </a:endParaRPr>
                    </a:p>
                  </a:txBody>
                  <a:tcPr>
                    <a:lnL w="9525"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84810">
                <a:tc>
                  <a:txBody>
                    <a:bodyPr/>
                    <a:p>
                      <a:pPr>
                        <a:buNone/>
                      </a:pPr>
                      <a:r>
                        <a:rPr lang="en-US" altLang="x-none" sz="1400"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executions_with_aqo</a:t>
                      </a:r>
                      <a:endParaRPr lang="en-US" altLang="x-none" sz="1400"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txBody>
                  <a:tcPr>
                    <a:lnL w="12700" cap="flat" cmpd="sng" algn="ctr">
                      <a:noFill/>
                      <a:prstDash val="solid"/>
                      <a:round/>
                      <a:headEnd type="none" w="med" len="med"/>
                      <a:tailEnd type="none" w="med" len="med"/>
                    </a:lnL>
                    <a:lnR w="9525"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p>
                      <a:pPr lvl="1" indent="0" algn="l">
                        <a:buFontTx/>
                        <a:buNone/>
                      </a:pPr>
                      <a:r>
                        <a:rPr lang="en-US" altLang="ru-RU" sz="1800" b="1" kern="1200" dirty="0">
                          <a:solidFill>
                            <a:schemeClr val="tx1"/>
                          </a:solidFill>
                          <a:latin typeface="Gilroy" pitchFamily="2" charset="0"/>
                          <a:ea typeface="+mn-ea"/>
                          <a:cs typeface="+mn-cs"/>
                        </a:rPr>
                        <a:t>3</a:t>
                      </a:r>
                      <a:endParaRPr lang="en-US" altLang="ru-RU" sz="1800" b="1" kern="1200" dirty="0">
                        <a:solidFill>
                          <a:schemeClr val="tx1"/>
                        </a:solidFill>
                        <a:latin typeface="Gilroy" pitchFamily="2" charset="0"/>
                        <a:ea typeface="+mn-ea"/>
                        <a:cs typeface="+mn-cs"/>
                      </a:endParaRPr>
                    </a:p>
                  </a:txBody>
                  <a:tcPr>
                    <a:lnL w="9525"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84810">
                <a:tc>
                  <a:txBody>
                    <a:bodyPr/>
                    <a:p>
                      <a:pPr>
                        <a:buNone/>
                      </a:pPr>
                      <a:r>
                        <a:rPr lang="en-US" altLang="x-none" sz="1400"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executions_without_aqo</a:t>
                      </a:r>
                      <a:r>
                        <a:rPr lang="en-US" altLang="x-none" sz="1400" b="1" dirty="0" err="1">
                          <a:solidFill>
                            <a:srgbClr val="000000"/>
                          </a:solidFill>
                          <a:latin typeface="Arial" panose="02080604020202020204" pitchFamily="34" charset="0"/>
                          <a:sym typeface="+mn-ea"/>
                        </a:rPr>
                        <a:t> </a:t>
                      </a:r>
                      <a:endParaRPr lang="en-US" altLang="x-none" sz="1400" b="1" dirty="0" err="1">
                        <a:solidFill>
                          <a:srgbClr val="000000"/>
                        </a:solidFill>
                        <a:latin typeface="Arial" panose="02080604020202020204" pitchFamily="34" charset="0"/>
                        <a:sym typeface="+mn-ea"/>
                      </a:endParaRPr>
                    </a:p>
                  </a:txBody>
                  <a:tcPr>
                    <a:lnL w="12700" cap="flat" cmpd="sng" algn="ctr">
                      <a:noFill/>
                      <a:prstDash val="solid"/>
                      <a:round/>
                      <a:headEnd type="none" w="med" len="med"/>
                      <a:tailEnd type="none" w="med" len="med"/>
                    </a:lnL>
                    <a:lnR w="9525"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p>
                      <a:pPr lvl="1" indent="0" algn="l">
                        <a:buFontTx/>
                        <a:buNone/>
                      </a:pPr>
                      <a:r>
                        <a:rPr lang="en-US" altLang="ru-RU" sz="1800" b="1" kern="1200" dirty="0">
                          <a:solidFill>
                            <a:schemeClr val="tx1"/>
                          </a:solidFill>
                          <a:latin typeface="Gilroy" pitchFamily="2" charset="0"/>
                          <a:ea typeface="+mn-ea"/>
                          <a:cs typeface="+mn-cs"/>
                        </a:rPr>
                        <a:t>1</a:t>
                      </a:r>
                      <a:endParaRPr lang="en-US" altLang="ru-RU" sz="1800" b="1" kern="1200" dirty="0">
                        <a:solidFill>
                          <a:schemeClr val="tx1"/>
                        </a:solidFill>
                        <a:latin typeface="Gilroy" pitchFamily="2" charset="0"/>
                        <a:ea typeface="+mn-ea"/>
                        <a:cs typeface="+mn-cs"/>
                      </a:endParaRPr>
                    </a:p>
                  </a:txBody>
                  <a:tcPr>
                    <a:lnL w="9525"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4" name="Скругленный прямоугольник 13"/>
          <p:cNvSpPr/>
          <p:nvPr/>
        </p:nvSpPr>
        <p:spPr>
          <a:xfrm>
            <a:off x="471600" y="1020915"/>
            <a:ext cx="11430000" cy="109728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ru-RU"/>
              <a:t>Теперь к примерам</a:t>
            </a:r>
            <a:r>
              <a:rPr lang="en-US" altLang="en-US"/>
              <a:t>. Исходная база</a:t>
            </a:r>
            <a:endParaRPr lang="en-US" altLang="en-US"/>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pic>
        <p:nvPicPr>
          <p:cNvPr id="6" name="Picture 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374265" y="1624330"/>
            <a:ext cx="6998970" cy="382714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rot="10800000">
            <a:off x="3366803" y="1137020"/>
            <a:ext cx="1355851" cy="4990789"/>
            <a:chOff x="2779055" y="1541063"/>
            <a:chExt cx="1428164" cy="4565506"/>
          </a:xfrm>
        </p:grpSpPr>
        <p:sp>
          <p:nvSpPr>
            <p:cNvPr id="5"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p:cNvSpPr>
            <a:spLocks noGrp="1"/>
          </p:cNvSpPr>
          <p:nvPr>
            <p:ph type="title"/>
          </p:nvPr>
        </p:nvSpPr>
        <p:spPr/>
        <p:txBody>
          <a:bodyPr/>
          <a:lstStyle/>
          <a:p>
            <a:r>
              <a:rPr lang="en-US" altLang="en-US">
                <a:sym typeface="+mn-ea"/>
              </a:rPr>
              <a:t>1. Функциональные зависимости</a:t>
            </a:r>
            <a:endParaRPr 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2" name="Rectangle 13312"/>
          <p:cNvSpPr/>
          <p:nvPr/>
        </p:nvSpPr>
        <p:spPr>
          <a:xfrm>
            <a:off x="612140" y="1138555"/>
            <a:ext cx="10574020" cy="4989830"/>
          </a:xfrm>
          <a:prstGeom prst="rect">
            <a:avLst/>
          </a:prstGeom>
          <a:solidFill>
            <a:schemeClr val="bg2"/>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latin typeface="Arial" panose="02080604020202020204" pitchFamily="34" charset="0"/>
                <a:sym typeface="+mn-ea"/>
              </a:rPr>
              <a:t>explain analyze select cname, avg(degree) from score, course where </a:t>
            </a:r>
            <a:r>
              <a:rPr lang="en-US" altLang="x-none" sz="1400" b="1" dirty="0" err="1">
                <a:solidFill>
                  <a:srgbClr val="C00000"/>
                </a:solidFill>
                <a:latin typeface="Arial" panose="02080604020202020204" pitchFamily="34" charset="0"/>
                <a:sym typeface="+mn-ea"/>
              </a:rPr>
              <a:t>test_preparation=1 and degree&lt;70</a:t>
            </a:r>
            <a:r>
              <a:rPr lang="en-US" altLang="x-none" sz="1400" b="1" dirty="0" err="1">
                <a:solidFill>
                  <a:srgbClr val="000000"/>
                </a:solidFill>
                <a:latin typeface="Arial" panose="02080604020202020204" pitchFamily="34" charset="0"/>
                <a:sym typeface="+mn-ea"/>
              </a:rPr>
              <a:t> group by (cname);</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HashAggregate  (cost=112301.00..112303.61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rows=209</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width=78) (actual time=32.294..32.311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rows=0</a:t>
            </a: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loops=1)</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Group Key: course.cname</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Nested Loop  (cost=0.00..80666.00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rows=6327000</a:t>
            </a: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width=50) (actual time=32.284..32.295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rows=0</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loops=1)</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Seq Scan on score  (cost=0.00..1559.00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rows=6327</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width=4) (actual time=32.278..32.282 r</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ows=0</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loops=1)</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Filter: ((degree &lt; 70) AND (test_preparation = 1))</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Rows Removed by Filter: 50000</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Materialize  (cost=0.00..22.00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rows=1000</a:t>
            </a: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width=46) (never executed)</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Seq Scan on course  (cost=0.00..17.00 rows=1000 width=46) (never executed)</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Planning Time: 0.336 ms</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Execution Time: 32.476 ms</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(11 rows)</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p:txBody>
      </p:sp>
      <p:pic>
        <p:nvPicPr>
          <p:cNvPr id="9" name="Picture 8"/>
          <p:cNvPicPr>
            <a:picLocks noChangeAspect="1"/>
          </p:cNvPicPr>
          <p:nvPr/>
        </p:nvPicPr>
        <p:blipFill>
          <a:blip r:embed="rId1"/>
          <a:srcRect l="1480" r="9845" b="4092"/>
          <a:stretch>
            <a:fillRect/>
          </a:stretch>
        </p:blipFill>
        <p:spPr>
          <a:xfrm>
            <a:off x="3305810" y="3853180"/>
            <a:ext cx="8453120" cy="2336165"/>
          </a:xfrm>
          <a:prstGeom prst="rect">
            <a:avLst/>
          </a:prstGeom>
        </p:spPr>
      </p:pic>
      <p:sp>
        <p:nvSpPr>
          <p:cNvPr id="7" name="Скругленный прямоугольник 6"/>
          <p:cNvSpPr/>
          <p:nvPr/>
        </p:nvSpPr>
        <p:spPr>
          <a:xfrm>
            <a:off x="476680" y="1056311"/>
            <a:ext cx="11430000" cy="64008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rot="10800000">
            <a:off x="3779553" y="1093205"/>
            <a:ext cx="1355851" cy="4990789"/>
            <a:chOff x="2779055" y="1541063"/>
            <a:chExt cx="1428164" cy="4565506"/>
          </a:xfrm>
        </p:grpSpPr>
        <p:sp>
          <p:nvSpPr>
            <p:cNvPr id="5"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p:cNvSpPr>
            <a:spLocks noGrp="1"/>
          </p:cNvSpPr>
          <p:nvPr>
            <p:ph type="title"/>
          </p:nvPr>
        </p:nvSpPr>
        <p:spPr/>
        <p:txBody>
          <a:bodyPr/>
          <a:lstStyle/>
          <a:p>
            <a:r>
              <a:rPr lang="en-US" altLang="en-US">
                <a:sym typeface="+mn-ea"/>
              </a:rPr>
              <a:t>1. Функциональные зависимости</a:t>
            </a:r>
            <a:endParaRPr 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2" name="Rectangle 13312"/>
          <p:cNvSpPr/>
          <p:nvPr/>
        </p:nvSpPr>
        <p:spPr>
          <a:xfrm>
            <a:off x="767715" y="1147445"/>
            <a:ext cx="10466070" cy="4989830"/>
          </a:xfrm>
          <a:prstGeom prst="rect">
            <a:avLst/>
          </a:prstGeom>
          <a:solidFill>
            <a:schemeClr val="bg2"/>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latin typeface="Arial" panose="02080604020202020204" pitchFamily="34" charset="0"/>
                <a:sym typeface="+mn-ea"/>
              </a:rPr>
              <a:t>explain analyze select cname, avg(degree) from score, course where </a:t>
            </a:r>
            <a:r>
              <a:rPr lang="en-US" altLang="x-none" sz="1400" b="1" dirty="0" err="1">
                <a:solidFill>
                  <a:srgbClr val="C00000"/>
                </a:solidFill>
                <a:latin typeface="Arial" panose="02080604020202020204" pitchFamily="34" charset="0"/>
                <a:sym typeface="+mn-ea"/>
              </a:rPr>
              <a:t>test_preparation=1 and degree&lt;70</a:t>
            </a:r>
            <a:r>
              <a:rPr lang="en-US" altLang="x-none" sz="1400" b="1" dirty="0" err="1">
                <a:solidFill>
                  <a:srgbClr val="000000"/>
                </a:solidFill>
                <a:latin typeface="Arial" panose="02080604020202020204" pitchFamily="34" charset="0"/>
                <a:sym typeface="+mn-ea"/>
              </a:rPr>
              <a:t> group by (cname);</a:t>
            </a:r>
            <a:r>
              <a:rPr lang="en-US" altLang="x-none" sz="1400" dirty="0" err="1">
                <a:solidFill>
                  <a:srgbClr val="000000"/>
                </a:solidFill>
                <a:latin typeface="Arial" panose="02080604020202020204" pitchFamily="34" charset="0"/>
                <a:sym typeface="+mn-ea"/>
              </a:rPr>
              <a:t>                                                        </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GroupAggregate  (cost=2293.56..2293.59 rows=1) (actual time=21.979..26.142 rows=0)</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rows=1, error=100%, fss=-1649657970</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Sort  (cost=2293.56..2293.57 rows=1) (actual time=21.973..26.131 rows=0)</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rows=1, error=100%, fss=-1649657970</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Nested Loop  (cost=1.00..2293.55 rows=1) (actual time=21.958..26.111 rows=0)</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rows=1, error=100%, fss=1578156718</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Seq Scan on course  (cost=0.00..17.00 rows=964) (actual time=0.034..1.646 rows=1000)</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rows=964, error=-4%, fss=-1076069505</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Materialize  (cost=1.00..2264.51 rows=1) (actual time=0.017..0.021 rows=0)</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rows=1, error=100%, fss=-636613046</a:t>
            </a:r>
            <a:endPar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Gather  (cost=1.00..2264.50 rows=1) (actual time=15.425..19.565 rows=0)</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rows=1, error=100%, fss=-636613046</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Parallel Seq Scan on score  (cost=0.00..2263.50</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rows=1</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time=3.885..3.888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rows=0</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AQO: rows=1, error=100%, fss=-636613046</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Planning Time: 1.001 ms</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Execution Time: 26.306 ms</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p:txBody>
      </p:sp>
      <p:sp>
        <p:nvSpPr>
          <p:cNvPr id="10" name="TextBox 7"/>
          <p:cNvSpPr txBox="1"/>
          <p:nvPr/>
        </p:nvSpPr>
        <p:spPr>
          <a:xfrm>
            <a:off x="9175115" y="1928495"/>
            <a:ext cx="2311400" cy="368300"/>
          </a:xfrm>
          <a:prstGeom prst="rect">
            <a:avLst/>
          </a:prstGeom>
          <a:noFill/>
          <a:ln>
            <a:noFill/>
          </a:ln>
        </p:spPr>
        <p:txBody>
          <a:bodyPr wrap="square" rtlCol="0">
            <a:spAutoFit/>
          </a:bodyPr>
          <a:p>
            <a:r>
              <a:rPr lang="en-US" altLang="ru-RU" b="1" dirty="0">
                <a:solidFill>
                  <a:srgbClr val="EB006B"/>
                </a:solidFill>
                <a:latin typeface="Gilroy" pitchFamily="2" charset="0"/>
              </a:rPr>
              <a:t>AQO:</a:t>
            </a:r>
            <a:r>
              <a:rPr lang="ru-RU" b="1" dirty="0">
                <a:solidFill>
                  <a:srgbClr val="EB006B"/>
                </a:solidFill>
                <a:latin typeface="Gilroy" pitchFamily="2" charset="0"/>
              </a:rPr>
              <a:t>2 </a:t>
            </a:r>
            <a:r>
              <a:rPr lang="en-US" altLang="ru-RU" b="1" dirty="0">
                <a:solidFill>
                  <a:srgbClr val="EB006B"/>
                </a:solidFill>
                <a:latin typeface="Gilroy" pitchFamily="2" charset="0"/>
              </a:rPr>
              <a:t>итерации</a:t>
            </a:r>
            <a:endParaRPr lang="en-US" altLang="ru-RU" b="1" dirty="0">
              <a:solidFill>
                <a:srgbClr val="EB006B"/>
              </a:solidFill>
              <a:latin typeface="Gilroy" pitchFamily="2" charset="0"/>
            </a:endParaRPr>
          </a:p>
        </p:txBody>
      </p:sp>
      <p:sp>
        <p:nvSpPr>
          <p:cNvPr id="7" name="Скругленный прямоугольник 6"/>
          <p:cNvSpPr/>
          <p:nvPr/>
        </p:nvSpPr>
        <p:spPr>
          <a:xfrm>
            <a:off x="476680" y="1056311"/>
            <a:ext cx="11430000" cy="64008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485988"/>
            <a:ext cx="10074595" cy="390078"/>
          </a:xfrm>
        </p:spPr>
        <p:txBody>
          <a:bodyPr/>
          <a:lstStyle/>
          <a:p>
            <a:r>
              <a:rPr lang="en-US" altLang="en-US">
                <a:sym typeface="+mn-ea"/>
              </a:rPr>
              <a:t>2. </a:t>
            </a:r>
            <a:r>
              <a:rPr lang="en-US">
                <a:sym typeface="+mn-ea"/>
              </a:rPr>
              <a:t>Перекос в данных</a:t>
            </a:r>
            <a:endParaRPr lang="en-US" altLang="en-US">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2" name="Rectangle 13312"/>
          <p:cNvSpPr/>
          <p:nvPr/>
        </p:nvSpPr>
        <p:spPr>
          <a:xfrm>
            <a:off x="693420" y="1372235"/>
            <a:ext cx="10963910" cy="4904105"/>
          </a:xfrm>
          <a:prstGeom prst="rect">
            <a:avLst/>
          </a:prstGeom>
          <a:solidFill>
            <a:schemeClr val="bg2"/>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b="1" dirty="0" err="1">
                <a:solidFill>
                  <a:srgbClr val="000000"/>
                </a:solidFill>
                <a:latin typeface="Arial" panose="02080604020202020204" pitchFamily="34" charset="0"/>
                <a:sym typeface="+mn-ea"/>
              </a:rPr>
              <a:t>explain analyze select cname, degree, sgroup from score, course,student where </a:t>
            </a:r>
            <a:r>
              <a:rPr sz="1400" b="1" u="sng" dirty="0" err="1">
                <a:solidFill>
                  <a:srgbClr val="C00000"/>
                </a:solidFill>
                <a:latin typeface="Arial" panose="02080604020202020204" pitchFamily="34" charset="0"/>
                <a:sym typeface="+mn-ea"/>
              </a:rPr>
              <a:t>essay_text_len&lt;800</a:t>
            </a:r>
            <a:r>
              <a:rPr sz="1400" b="1" dirty="0" err="1">
                <a:solidFill>
                  <a:srgbClr val="000000"/>
                </a:solidFill>
                <a:latin typeface="Arial" panose="02080604020202020204" pitchFamily="34" charset="0"/>
                <a:sym typeface="+mn-ea"/>
              </a:rPr>
              <a:t> and course.cno=score.cno and student.sno=score.sno and </a:t>
            </a:r>
            <a:r>
              <a:rPr sz="1400" b="1" dirty="0" err="1">
                <a:solidFill>
                  <a:srgbClr val="C00000"/>
                </a:solidFill>
                <a:latin typeface="Arial" panose="02080604020202020204" pitchFamily="34" charset="0"/>
                <a:sym typeface="+mn-ea"/>
              </a:rPr>
              <a:t>sgroup='ClassE'</a:t>
            </a:r>
            <a:r>
              <a:rPr sz="1400" b="1" dirty="0" err="1">
                <a:solidFill>
                  <a:srgbClr val="000000"/>
                </a:solidFill>
                <a:latin typeface="Arial" panose="02080604020202020204" pitchFamily="34" charset="0"/>
                <a:sym typeface="+mn-ea"/>
              </a:rPr>
              <a:t>;                                                           </a:t>
            </a:r>
            <a:r>
              <a:rPr lang="en-US" altLang="x-none" sz="1400" dirty="0" err="1">
                <a:solidFill>
                  <a:srgbClr val="000000"/>
                </a:solidFill>
                <a:latin typeface="Arial" panose="02080604020202020204" pitchFamily="34" charset="0"/>
                <a:sym typeface="+mn-ea"/>
              </a:rPr>
              <a:t>                                                       </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Gather  (cost=21.65..1028.03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rows=5228</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time=8.155..37.059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rows=3013</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Workers Planned: 4</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Workers Launched: 4</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Hash Join  (cost=20.65..1026.98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rows=1307</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time=2.254..26.922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rows=603</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Nested Loop  (cost=0.41..1003.31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rows=1307</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time=0.205..22.169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rows=603</a:t>
            </a:r>
            <a:r>
              <a:rPr lang="en-US" altLang="x-none" sz="1400" dirty="0" err="1">
                <a:solidFill>
                  <a:srgbClr val="000000"/>
                </a:solidFill>
                <a:latin typeface="Arial" panose="02080604020202020204" pitchFamily="34" charset="0"/>
                <a:sym typeface="+mn-ea"/>
              </a:rPr>
              <a:t>)</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Parallel Seq Scan on student  (cost=0.00..167.25</a:t>
            </a: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rows=287</a:t>
            </a:r>
            <a:r>
              <a:rPr lang="en-US" altLang="x-none" sz="1400" dirty="0" err="1">
                <a:solidFill>
                  <a:srgbClr val="000000"/>
                </a:solidFill>
                <a:latin typeface="Arial" panose="02080604020202020204" pitchFamily="34" charset="0"/>
                <a:sym typeface="+mn-ea"/>
              </a:rPr>
              <a:t>)</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time=0.077..1.781</a:t>
            </a: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rows=230</a:t>
            </a:r>
            <a:r>
              <a:rPr lang="en-US" altLang="x-none" sz="1400" dirty="0" err="1">
                <a:solidFill>
                  <a:srgbClr val="000000"/>
                </a:solidFill>
                <a:latin typeface="Arial" panose="02080604020202020204" pitchFamily="34" charset="0"/>
                <a:sym typeface="+mn-ea"/>
              </a:rPr>
              <a:t>)</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Index Scan using score_idx1 on score  (cost=0.41..2.86 rows=5) (actual time=0.025..0.075 rows=3)</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Parallel Hash  (cost=12.88..12.88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rows=588</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time=1.535..1.539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rows=200</a:t>
            </a: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Parallel Seq Scan on course  (cost=0.00..12.88 rows=588) (actual time=0.016..1.005 r</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ows=333</a:t>
            </a:r>
            <a:r>
              <a:rPr lang="en-US" altLang="x-none" sz="1400" dirty="0" err="1">
                <a:solidFill>
                  <a:srgbClr val="000000"/>
                </a:solidFill>
                <a:latin typeface="Arial" panose="02080604020202020204" pitchFamily="34" charset="0"/>
                <a:sym typeface="+mn-ea"/>
              </a:rPr>
              <a:t>)</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Planning Time: 2.347 ms</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Execution Time: 41.982 ms</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p:txBody>
      </p:sp>
      <p:pic>
        <p:nvPicPr>
          <p:cNvPr id="5" name="Picture 4"/>
          <p:cNvPicPr>
            <a:picLocks noChangeAspect="1"/>
          </p:cNvPicPr>
          <p:nvPr/>
        </p:nvPicPr>
        <p:blipFill>
          <a:blip r:embed="rId1"/>
          <a:stretch>
            <a:fillRect/>
          </a:stretch>
        </p:blipFill>
        <p:spPr>
          <a:xfrm>
            <a:off x="6686550" y="4287520"/>
            <a:ext cx="4773930" cy="1896745"/>
          </a:xfrm>
          <a:prstGeom prst="rect">
            <a:avLst/>
          </a:prstGeom>
          <a:effectLst>
            <a:innerShdw blurRad="63500" dist="50800" dir="16200000">
              <a:prstClr val="black">
                <a:alpha val="50000"/>
              </a:prstClr>
            </a:innerShdw>
          </a:effectLst>
        </p:spPr>
      </p:pic>
      <p:sp>
        <p:nvSpPr>
          <p:cNvPr id="9" name="Straight Connector 19461"/>
          <p:cNvSpPr/>
          <p:nvPr/>
        </p:nvSpPr>
        <p:spPr>
          <a:xfrm flipV="1">
            <a:off x="8565515" y="5320665"/>
            <a:ext cx="1905" cy="447675"/>
          </a:xfrm>
          <a:prstGeom prst="line">
            <a:avLst/>
          </a:prstGeom>
          <a:ln w="41275" cap="flat" cmpd="sng">
            <a:solidFill>
              <a:srgbClr val="FF0000"/>
            </a:solidFill>
            <a:prstDash val="solid"/>
            <a:round/>
            <a:headEnd type="none" w="med" len="med"/>
            <a:tailEnd type="none" w="med" len="med"/>
          </a:ln>
        </p:spPr>
      </p:sp>
      <p:sp>
        <p:nvSpPr>
          <p:cNvPr id="4" name="Скругленный прямоугольник 6"/>
          <p:cNvSpPr/>
          <p:nvPr/>
        </p:nvSpPr>
        <p:spPr>
          <a:xfrm>
            <a:off x="693215" y="1300786"/>
            <a:ext cx="10972800" cy="64008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rot="10800000">
            <a:off x="3779553" y="1093205"/>
            <a:ext cx="1355851" cy="4990789"/>
            <a:chOff x="2779055" y="1541063"/>
            <a:chExt cx="1428164" cy="4565506"/>
          </a:xfrm>
        </p:grpSpPr>
        <p:sp>
          <p:nvSpPr>
            <p:cNvPr id="5"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p:cNvSpPr>
            <a:spLocks noGrp="1"/>
          </p:cNvSpPr>
          <p:nvPr>
            <p:ph type="title"/>
          </p:nvPr>
        </p:nvSpPr>
        <p:spPr/>
        <p:txBody>
          <a:bodyPr/>
          <a:lstStyle/>
          <a:p>
            <a:r>
              <a:rPr lang="en-US" altLang="en-US">
                <a:sym typeface="+mn-ea"/>
              </a:rPr>
              <a:t>2. </a:t>
            </a:r>
            <a:r>
              <a:rPr lang="en-US">
                <a:sym typeface="+mn-ea"/>
              </a:rPr>
              <a:t>Перекос в данных</a:t>
            </a:r>
            <a:endParaRPr lang="en-US" altLang="en-US">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7" name="Скругленный прямоугольник 6"/>
          <p:cNvSpPr/>
          <p:nvPr/>
        </p:nvSpPr>
        <p:spPr>
          <a:xfrm>
            <a:off x="594155" y="2509826"/>
            <a:ext cx="11160000" cy="360000"/>
          </a:xfrm>
          <a:prstGeom prst="roundRect">
            <a:avLst>
              <a:gd name="adj" fmla="val 3949"/>
            </a:avLst>
          </a:prstGeom>
          <a:solidFill>
            <a:srgbClr val="1190D2">
              <a:alpha val="707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
        <p:nvSpPr>
          <p:cNvPr id="12" name="Rectangle 13312"/>
          <p:cNvSpPr/>
          <p:nvPr/>
        </p:nvSpPr>
        <p:spPr>
          <a:xfrm>
            <a:off x="320675" y="814070"/>
            <a:ext cx="11666855" cy="5528310"/>
          </a:xfrm>
          <a:prstGeom prst="rect">
            <a:avLst/>
          </a:prstGeom>
          <a:solidFill>
            <a:schemeClr val="bg2"/>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b="1" dirty="0" err="1">
                <a:solidFill>
                  <a:srgbClr val="000000"/>
                </a:solidFill>
                <a:latin typeface="Arial" panose="02080604020202020204" pitchFamily="34" charset="0"/>
                <a:sym typeface="+mn-ea"/>
              </a:rPr>
              <a:t>explain analyze select cname, degree, sgroup from score, course,student where </a:t>
            </a:r>
            <a:r>
              <a:rPr sz="1400" b="1" u="sng" dirty="0" err="1">
                <a:solidFill>
                  <a:srgbClr val="C00000"/>
                </a:solidFill>
                <a:latin typeface="Arial" panose="02080604020202020204" pitchFamily="34" charset="0"/>
                <a:sym typeface="+mn-ea"/>
              </a:rPr>
              <a:t>essay_text_len&lt;800</a:t>
            </a:r>
            <a:r>
              <a:rPr sz="1400" b="1" dirty="0" err="1">
                <a:solidFill>
                  <a:srgbClr val="000000"/>
                </a:solidFill>
                <a:latin typeface="Arial" panose="02080604020202020204" pitchFamily="34" charset="0"/>
                <a:sym typeface="+mn-ea"/>
              </a:rPr>
              <a:t> and course.cno=score.cno and student.sno=score.sno and </a:t>
            </a:r>
            <a:r>
              <a:rPr sz="1400" b="1" dirty="0" err="1">
                <a:solidFill>
                  <a:srgbClr val="C00000"/>
                </a:solidFill>
                <a:latin typeface="Arial" panose="02080604020202020204" pitchFamily="34" charset="0"/>
                <a:sym typeface="+mn-ea"/>
              </a:rPr>
              <a:t>sgroup='ClassE'</a:t>
            </a:r>
            <a:r>
              <a:rPr sz="1400" b="1" dirty="0" err="1">
                <a:solidFill>
                  <a:srgbClr val="000000"/>
                </a:solidFill>
                <a:latin typeface="Arial" panose="02080604020202020204" pitchFamily="34" charset="0"/>
                <a:sym typeface="+mn-ea"/>
              </a:rPr>
              <a:t>;                                                           </a:t>
            </a:r>
            <a:r>
              <a:rPr lang="en-US" altLang="x-none" sz="1400" dirty="0" err="1">
                <a:solidFill>
                  <a:srgbClr val="000000"/>
                </a:solidFill>
                <a:latin typeface="Arial" panose="02080604020202020204" pitchFamily="34" charset="0"/>
                <a:sym typeface="+mn-ea"/>
              </a:rPr>
              <a:t>                                                       </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effectLst>
                  <a:outerShdw blurRad="38100" dist="19050" dir="2700000" algn="tl" rotWithShape="0">
                    <a:schemeClr val="dk1">
                      <a:alpha val="40000"/>
                    </a:schemeClr>
                  </a:outerShdw>
                </a:effectLst>
                <a:latin typeface="Arial" panose="02080604020202020204" pitchFamily="34" charset="0"/>
                <a:sym typeface="+mn-ea"/>
              </a:rPr>
              <a: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Hash Join  (cost=304.86..3345.80 rows=3013) (actual time=15.335..198.522 rows=3013)</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rows=3013, error=0%, fss=1836041930</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Hash Cond: (score.cno = course.cno)</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Hash Join  (cost=275.36..3308.35 rows=3013) (actual time=11.393..183.104 rows=3013)</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rows=3013, error=0%, fss=-1009104261</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Hash Cond: (score.sno = student.sno)</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Seq Scan on score  (cost=0.00..2913.50 rows=45499) (actual time=1.074..89.676 rows=45499)</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rows=45499, error=0%, fss=-2059664025</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Filter: (essay_text_len &lt; 800)</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Rows Removed by Filter: 19501</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Hash  (cost=261.00..261.00 rows=1149) (actual time=9.490..9.498 rows=1149)</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Buckets: 2048  Batches: 1  Memory Usage: 66kB</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Seq Scan on student  (cost=0.00..261.00 rows=1149) (actual time=0.127..6.973 rows=1149)</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rows=1149, error=0%, fss=-1257205544</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Filter: ((sgroup)::text = 'ClassE'::text)</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Rows Removed by Filter: 8851</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Hash  (cost=17.00..17.00 rows=1000) (actual time=3.922..3.927 rows=1000)</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Buckets: 1024  Batches: 1  Memory Usage: 53kB</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Seq Scan on course  (cost=0.00..17.00 rows=1000) (actual time=0.023..1.920 rows=1000)</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latin typeface="Arial" panose="02080604020202020204" pitchFamily="34" charset="0"/>
                <a:sym typeface="+mn-ea"/>
              </a:rPr>
              <a:t>               </a:t>
            </a:r>
            <a:r>
              <a:rPr lang="en-US" altLang="x-none"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rows=1000, error=0%, fss=-1076069505</a:t>
            </a:r>
            <a:endParaRPr lang="en-US" altLang="x-none"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Planning Time: 3.411 ms</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Execution Time: 203.638 ms</a:t>
            </a:r>
            <a:endParaRPr lang="en-US" altLang="x-none"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p:txBody>
      </p:sp>
      <p:sp>
        <p:nvSpPr>
          <p:cNvPr id="10" name="TextBox 7"/>
          <p:cNvSpPr txBox="1"/>
          <p:nvPr/>
        </p:nvSpPr>
        <p:spPr>
          <a:xfrm>
            <a:off x="9443085" y="1439545"/>
            <a:ext cx="2311400" cy="368300"/>
          </a:xfrm>
          <a:prstGeom prst="rect">
            <a:avLst/>
          </a:prstGeom>
          <a:noFill/>
          <a:ln>
            <a:noFill/>
          </a:ln>
        </p:spPr>
        <p:txBody>
          <a:bodyPr wrap="square" rtlCol="0">
            <a:spAutoFit/>
          </a:bodyPr>
          <a:p>
            <a:r>
              <a:rPr lang="en-US" altLang="ru-RU" b="1" dirty="0">
                <a:solidFill>
                  <a:srgbClr val="EB006B"/>
                </a:solidFill>
                <a:latin typeface="Gilroy" pitchFamily="2" charset="0"/>
              </a:rPr>
              <a:t>AQO:</a:t>
            </a:r>
            <a:r>
              <a:rPr lang="en-US" altLang="en-US" b="1" dirty="0">
                <a:solidFill>
                  <a:srgbClr val="EB006B"/>
                </a:solidFill>
                <a:latin typeface="Gilroy" pitchFamily="2" charset="0"/>
              </a:rPr>
              <a:t>3</a:t>
            </a:r>
            <a:r>
              <a:rPr lang="ru-RU" b="1" dirty="0">
                <a:solidFill>
                  <a:srgbClr val="EB006B"/>
                </a:solidFill>
                <a:latin typeface="Gilroy" pitchFamily="2" charset="0"/>
              </a:rPr>
              <a:t> </a:t>
            </a:r>
            <a:r>
              <a:rPr lang="en-US" altLang="ru-RU" b="1" dirty="0">
                <a:solidFill>
                  <a:srgbClr val="EB006B"/>
                </a:solidFill>
                <a:latin typeface="Gilroy" pitchFamily="2" charset="0"/>
              </a:rPr>
              <a:t>итерации</a:t>
            </a:r>
            <a:endParaRPr lang="en-US" altLang="ru-RU" b="1" dirty="0">
              <a:solidFill>
                <a:srgbClr val="EB006B"/>
              </a:solidFill>
              <a:latin typeface="Gilroy" pitchFamily="2" charset="0"/>
            </a:endParaRPr>
          </a:p>
        </p:txBody>
      </p:sp>
      <p:sp>
        <p:nvSpPr>
          <p:cNvPr id="8" name="Скругленный прямоугольник 6"/>
          <p:cNvSpPr/>
          <p:nvPr/>
        </p:nvSpPr>
        <p:spPr>
          <a:xfrm>
            <a:off x="320470" y="814376"/>
            <a:ext cx="10881360" cy="64008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pic>
        <p:nvPicPr>
          <p:cNvPr id="9" name="Picture 8"/>
          <p:cNvPicPr>
            <a:picLocks noChangeAspect="1"/>
          </p:cNvPicPr>
          <p:nvPr/>
        </p:nvPicPr>
        <p:blipFill>
          <a:blip r:embed="rId1"/>
          <a:stretch>
            <a:fillRect/>
          </a:stretch>
        </p:blipFill>
        <p:spPr>
          <a:xfrm>
            <a:off x="6980555" y="4445635"/>
            <a:ext cx="4773930" cy="1896745"/>
          </a:xfrm>
          <a:prstGeom prst="rect">
            <a:avLst/>
          </a:prstGeom>
          <a:effectLst>
            <a:innerShdw blurRad="63500" dist="50800" dir="16200000">
              <a:prstClr val="black">
                <a:alpha val="50000"/>
              </a:prstClr>
            </a:innerShdw>
          </a:effectLst>
        </p:spPr>
      </p:pic>
      <p:sp>
        <p:nvSpPr>
          <p:cNvPr id="11" name="Straight Connector 19461"/>
          <p:cNvSpPr/>
          <p:nvPr/>
        </p:nvSpPr>
        <p:spPr>
          <a:xfrm flipV="1">
            <a:off x="8859520" y="5478780"/>
            <a:ext cx="1905" cy="447675"/>
          </a:xfrm>
          <a:prstGeom prst="line">
            <a:avLst/>
          </a:prstGeom>
          <a:ln w="41275" cap="flat" cmpd="sng">
            <a:solidFill>
              <a:srgbClr val="FF0000"/>
            </a:solidFill>
            <a:prstDash val="solid"/>
            <a:round/>
            <a:headEnd type="none" w="med" len="med"/>
            <a:tailEnd type="none" w="med" len="med"/>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485988"/>
            <a:ext cx="10074595" cy="390078"/>
          </a:xfrm>
        </p:spPr>
        <p:txBody>
          <a:bodyPr/>
          <a:lstStyle/>
          <a:p>
            <a:r>
              <a:rPr lang="en-US" altLang="en-US">
                <a:sym typeface="+mn-ea"/>
              </a:rPr>
              <a:t>2. </a:t>
            </a:r>
            <a:r>
              <a:rPr lang="en-US">
                <a:sym typeface="+mn-ea"/>
              </a:rPr>
              <a:t>Перекос в данных</a:t>
            </a:r>
            <a:endParaRPr lang="en-US" altLang="en-US">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32774" name="Straight Connector 19461"/>
          <p:cNvSpPr/>
          <p:nvPr/>
        </p:nvSpPr>
        <p:spPr>
          <a:xfrm flipV="1">
            <a:off x="3928745" y="5341620"/>
            <a:ext cx="1588" cy="457200"/>
          </a:xfrm>
          <a:prstGeom prst="line">
            <a:avLst/>
          </a:prstGeom>
          <a:ln w="38100" cap="flat" cmpd="sng">
            <a:solidFill>
              <a:srgbClr val="FF0000"/>
            </a:solidFill>
            <a:prstDash val="solid"/>
            <a:round/>
            <a:headEnd type="none" w="med" len="med"/>
            <a:tailEnd type="none" w="med" len="med"/>
          </a:ln>
        </p:spPr>
      </p:sp>
      <p:sp>
        <p:nvSpPr>
          <p:cNvPr id="12" name="Rectangle 13312"/>
          <p:cNvSpPr/>
          <p:nvPr/>
        </p:nvSpPr>
        <p:spPr>
          <a:xfrm>
            <a:off x="830580" y="1287145"/>
            <a:ext cx="11071225" cy="5001260"/>
          </a:xfrm>
          <a:prstGeom prst="rect">
            <a:avLst/>
          </a:prstGeom>
          <a:solidFill>
            <a:schemeClr val="bg2"/>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b="1" dirty="0" err="1">
                <a:solidFill>
                  <a:srgbClr val="000000"/>
                </a:solidFill>
                <a:latin typeface="Arial" panose="02080604020202020204" pitchFamily="34" charset="0"/>
                <a:sym typeface="+mn-ea"/>
              </a:rPr>
              <a:t>explain analyze select cname, degree, sgroup from score, course,student where </a:t>
            </a:r>
            <a:r>
              <a:rPr lang="en-US" sz="1400" b="1" u="sng" dirty="0" err="1">
                <a:solidFill>
                  <a:srgbClr val="C00000"/>
                </a:solidFill>
                <a:latin typeface="Arial" panose="02080604020202020204" pitchFamily="34" charset="0"/>
                <a:sym typeface="+mn-ea"/>
              </a:rPr>
              <a:t>essay_text_len&gt;900</a:t>
            </a:r>
            <a:r>
              <a:rPr lang="en-US" sz="1400" b="1" dirty="0" err="1">
                <a:solidFill>
                  <a:srgbClr val="C00000"/>
                </a:solidFill>
                <a:latin typeface="Arial" panose="02080604020202020204" pitchFamily="34" charset="0"/>
                <a:sym typeface="+mn-ea"/>
              </a:rPr>
              <a:t> </a:t>
            </a:r>
            <a:r>
              <a:rPr lang="en-US" sz="1400" b="1" dirty="0" err="1">
                <a:solidFill>
                  <a:srgbClr val="000000"/>
                </a:solidFill>
                <a:latin typeface="Arial" panose="02080604020202020204" pitchFamily="34" charset="0"/>
                <a:sym typeface="+mn-ea"/>
              </a:rPr>
              <a:t>and course.cno=score.cno and student.sno=score.sno and </a:t>
            </a:r>
            <a:r>
              <a:rPr lang="en-US" sz="1400" b="1" dirty="0" err="1">
                <a:solidFill>
                  <a:srgbClr val="C00000"/>
                </a:solidFill>
                <a:latin typeface="Arial" panose="02080604020202020204" pitchFamily="34" charset="0"/>
                <a:sym typeface="+mn-ea"/>
              </a:rPr>
              <a:t>sgroup='ClassE'</a:t>
            </a:r>
            <a:r>
              <a:rPr lang="en-US" sz="1400" b="1" dirty="0" err="1">
                <a:solidFill>
                  <a:srgbClr val="000000"/>
                </a:solidFill>
                <a:latin typeface="Arial" panose="02080604020202020204" pitchFamily="34" charset="0"/>
                <a:sym typeface="+mn-ea"/>
              </a:rPr>
              <a:t>;</a:t>
            </a:r>
            <a:r>
              <a:rPr sz="1400" dirty="0" err="1">
                <a:solidFill>
                  <a:srgbClr val="000000"/>
                </a:solidFill>
                <a:latin typeface="Arial" panose="02080604020202020204" pitchFamily="34" charset="0"/>
                <a:sym typeface="+mn-ea"/>
              </a:rPr>
              <a:t>                                                         </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Hash Join  (cost=27.81..1020.04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rows=310</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time=19.074..49.884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rows=1522</a:t>
            </a:r>
            <a:r>
              <a:rPr sz="1400" dirty="0" err="1">
                <a:solidFill>
                  <a:srgbClr val="000000"/>
                </a:solidFill>
                <a:latin typeface="Arial" panose="02080604020202020204" pitchFamily="34" charset="0"/>
                <a:sym typeface="+mn-ea"/>
              </a:rPr>
              <a:t>)</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Hash Cond: (score.cno = course.cno)</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Gather  (cost=1.42..992.83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rows=310</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time=0.681..23.013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rows=1522</a:t>
            </a:r>
            <a:r>
              <a:rPr sz="1400" dirty="0" err="1">
                <a:solidFill>
                  <a:srgbClr val="000000"/>
                </a:solidFill>
                <a:latin typeface="Arial" panose="02080604020202020204" pitchFamily="34" charset="0"/>
                <a:sym typeface="+mn-ea"/>
              </a:rPr>
              <a:t>)</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Nested Loop  (cost=0.41..991.83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rows=78</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time=0.217..25.635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rows=304</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Parallel Seq Scan on student  (cost=0.00..167.25</a:t>
            </a:r>
            <a:r>
              <a:rPr sz="1400" dirty="0" err="1">
                <a:solidFill>
                  <a:srgbClr val="000000"/>
                </a:solidFill>
                <a:latin typeface="Arial" panose="02080604020202020204" pitchFamily="34" charset="0"/>
                <a:sym typeface="+mn-ea"/>
              </a:rPr>
              <a:t>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rows=287</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time=0.051..1.565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rows=230</a:t>
            </a:r>
            <a:r>
              <a:rPr sz="1400" dirty="0" err="1">
                <a:solidFill>
                  <a:srgbClr val="000000"/>
                </a:solidFill>
                <a:latin typeface="Arial" panose="02080604020202020204" pitchFamily="34" charset="0"/>
                <a:sym typeface="+mn-ea"/>
              </a:rPr>
              <a:t>)</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Index Scan using score_idx1 on score  (cost=0.41..2.86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rows=1</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time=0.043..0.079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rows=1</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Index Cond: (sno = student.sno)</a:t>
            </a:r>
            <a:endPar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Filter: (essay_text_len &gt; 900)</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Hash  (cost=13.89..13.89</a:t>
            </a:r>
            <a:r>
              <a:rPr sz="1400" dirty="0" err="1">
                <a:solidFill>
                  <a:srgbClr val="000000"/>
                </a:solidFill>
                <a:latin typeface="Arial" panose="02080604020202020204" pitchFamily="34" charset="0"/>
                <a:sym typeface="+mn-ea"/>
              </a:rPr>
              <a:t>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rows=1000</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rows=1000</a:t>
            </a:r>
            <a:r>
              <a:rPr sz="1400" dirty="0" err="1">
                <a:solidFill>
                  <a:srgbClr val="000000"/>
                </a:solidFill>
                <a:latin typeface="Arial" panose="02080604020202020204" pitchFamily="34" charset="0"/>
                <a:sym typeface="+mn-ea"/>
              </a:rPr>
              <a:t>)</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Gather  (cost=1.00..13.89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rows=1000</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rows=1000</a:t>
            </a:r>
            <a:r>
              <a:rPr sz="1400" dirty="0" err="1">
                <a:solidFill>
                  <a:srgbClr val="000000"/>
                </a:solidFill>
                <a:latin typeface="Arial" panose="02080604020202020204" pitchFamily="34" charset="0"/>
                <a:sym typeface="+mn-ea"/>
              </a:rPr>
              <a:t>)</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Parallel Seq Scan on course  (cost=0.00..12.88 rows=588 </a:t>
            </a:r>
            <a:r>
              <a:rPr lang="en-US"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(actual time=0.018..0.936 rows=500 loops=2)</a:t>
            </a:r>
            <a:endPar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Planning Time: 1.240 ms</a:t>
            </a:r>
            <a:endPar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Execution Time: 53.814 ms</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400" dirty="0" err="1">
              <a:solidFill>
                <a:srgbClr val="000000"/>
              </a:solidFill>
              <a:latin typeface="Arial" panose="02080604020202020204" pitchFamily="34" charset="0"/>
              <a:sym typeface="+mn-ea"/>
            </a:endParaRPr>
          </a:p>
        </p:txBody>
      </p:sp>
      <p:pic>
        <p:nvPicPr>
          <p:cNvPr id="5" name="Picture 4"/>
          <p:cNvPicPr>
            <a:picLocks noChangeAspect="1"/>
          </p:cNvPicPr>
          <p:nvPr/>
        </p:nvPicPr>
        <p:blipFill>
          <a:blip r:embed="rId1"/>
          <a:stretch>
            <a:fillRect/>
          </a:stretch>
        </p:blipFill>
        <p:spPr>
          <a:xfrm>
            <a:off x="6386830" y="4107815"/>
            <a:ext cx="5568315" cy="2212340"/>
          </a:xfrm>
          <a:prstGeom prst="rect">
            <a:avLst/>
          </a:prstGeom>
          <a:effectLst>
            <a:innerShdw blurRad="63500" dist="50800" dir="16200000">
              <a:prstClr val="black">
                <a:alpha val="50000"/>
              </a:prstClr>
            </a:innerShdw>
          </a:effectLst>
        </p:spPr>
      </p:pic>
      <p:sp>
        <p:nvSpPr>
          <p:cNvPr id="9" name="Straight Connector 19461"/>
          <p:cNvSpPr/>
          <p:nvPr/>
        </p:nvSpPr>
        <p:spPr>
          <a:xfrm flipV="1">
            <a:off x="10074910" y="5341620"/>
            <a:ext cx="1905" cy="575945"/>
          </a:xfrm>
          <a:prstGeom prst="line">
            <a:avLst/>
          </a:prstGeom>
          <a:ln w="41275" cap="flat" cmpd="sng">
            <a:solidFill>
              <a:srgbClr val="FF0000"/>
            </a:solidFill>
            <a:prstDash val="solid"/>
            <a:round/>
            <a:headEnd type="none" w="med" len="med"/>
            <a:tailEnd type="none" w="med" len="med"/>
          </a:ln>
        </p:spPr>
      </p:sp>
      <p:sp>
        <p:nvSpPr>
          <p:cNvPr id="8" name="Скругленный прямоугольник 6"/>
          <p:cNvSpPr/>
          <p:nvPr/>
        </p:nvSpPr>
        <p:spPr>
          <a:xfrm>
            <a:off x="830375" y="1265226"/>
            <a:ext cx="11064240" cy="64008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485988"/>
            <a:ext cx="10074595" cy="390078"/>
          </a:xfrm>
        </p:spPr>
        <p:txBody>
          <a:bodyPr/>
          <a:lstStyle/>
          <a:p>
            <a:r>
              <a:rPr lang="en-US" altLang="en-US">
                <a:sym typeface="+mn-ea"/>
              </a:rPr>
              <a:t>2. </a:t>
            </a:r>
            <a:r>
              <a:rPr lang="en-US">
                <a:sym typeface="+mn-ea"/>
              </a:rPr>
              <a:t>Перекос в данных</a:t>
            </a:r>
            <a:endParaRPr lang="en-US" altLang="en-US">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32774" name="Straight Connector 19461"/>
          <p:cNvSpPr/>
          <p:nvPr/>
        </p:nvSpPr>
        <p:spPr>
          <a:xfrm flipV="1">
            <a:off x="3928745" y="5341620"/>
            <a:ext cx="1588" cy="457200"/>
          </a:xfrm>
          <a:prstGeom prst="line">
            <a:avLst/>
          </a:prstGeom>
          <a:ln w="38100" cap="flat" cmpd="sng">
            <a:solidFill>
              <a:srgbClr val="FF0000"/>
            </a:solidFill>
            <a:prstDash val="solid"/>
            <a:round/>
            <a:headEnd type="none" w="med" len="med"/>
            <a:tailEnd type="none" w="med" len="med"/>
          </a:ln>
        </p:spPr>
      </p:sp>
      <p:sp useBgFill="1">
        <p:nvSpPr>
          <p:cNvPr id="12" name="Rectangle 13312"/>
          <p:cNvSpPr/>
          <p:nvPr/>
        </p:nvSpPr>
        <p:spPr>
          <a:xfrm>
            <a:off x="830580" y="1287145"/>
            <a:ext cx="11071225" cy="5001260"/>
          </a:xfrm>
          <a:prstGeom prst="rect">
            <a:avLst/>
          </a:prstGeom>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400" b="1" dirty="0" err="1">
                <a:solidFill>
                  <a:srgbClr val="000000"/>
                </a:solidFill>
                <a:latin typeface="Arial" panose="02080604020202020204" pitchFamily="34" charset="0"/>
                <a:sym typeface="+mn-ea"/>
              </a:rPr>
              <a:t>explain analyze select cname, degree, sgroup from score, course,student where </a:t>
            </a:r>
            <a:r>
              <a:rPr lang="en-US" sz="1400" b="1" u="sng" dirty="0" err="1">
                <a:solidFill>
                  <a:srgbClr val="000000"/>
                </a:solidFill>
                <a:latin typeface="Arial" panose="02080604020202020204" pitchFamily="34" charset="0"/>
                <a:sym typeface="+mn-ea"/>
              </a:rPr>
              <a:t>essay_text_len&gt;900</a:t>
            </a:r>
            <a:r>
              <a:rPr lang="en-US" sz="1400" b="1" dirty="0" err="1">
                <a:solidFill>
                  <a:srgbClr val="000000"/>
                </a:solidFill>
                <a:latin typeface="Arial" panose="02080604020202020204" pitchFamily="34" charset="0"/>
                <a:sym typeface="+mn-ea"/>
              </a:rPr>
              <a:t> and course.cno=score.cno and student.sno=score.sno and sgroup='ClassE';</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Gather  (cost=21.65..1014.07 rows=1522 width=57) (actual time=9.667..34.582 rows=1522)</a:t>
            </a:r>
            <a:endPar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AQO: rows=1522, error=0%, fss=1464334347</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Parallel Hash Join  (cost=20.65..1013.06 rows=380 width=57) (actual time=2.706..23.370 rows=304 loops=5)</a:t>
            </a:r>
            <a:endPar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rows=1522, error=0%, fss=1464334347</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Nested Loop  (cost=0.41..991.83 rows=380 width=15) (actual time=0.395..19.629 rows=304 loops=5)</a:t>
            </a:r>
            <a:endPar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rows=1522, error=0%, fss=585115796</a:t>
            </a:r>
            <a:endPar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Parallel Seq Scan on student  (cost=0.00..167.25 rows=287 width=11) (actual time=0.081..3.266 rows=230 loops=5)</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AQO: rows=1149, error=0%, fss=-1257205544</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-&gt;  Index Scan using score_idx1 on score  (cost=0.41..2.86 rows=1 width=12) (actual time=0.038..0.062 rows=1 loops=1149)</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AQO: rows=1, error=-32%, fss=-1564359011</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Parallel Hash  (cost=12.88..12.88 rows=588 width=50) (actual time=1.574..1.576 rows=200 loops=5)</a:t>
            </a:r>
            <a:endParaRPr sz="1400" dirty="0" err="1">
              <a:solidFill>
                <a:srgbClr val="000000"/>
              </a:solidFill>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-&gt;  Parallel Seq Scan on course  (cost=0.00..12.88 rows=588 width=50) (actual time=0.039..3.440 rows=1000 loops=1)</a:t>
            </a:r>
            <a:endPar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rgbClr val="000000"/>
                </a:solidFill>
                <a:latin typeface="Arial" panose="02080604020202020204" pitchFamily="34" charset="0"/>
                <a:sym typeface="+mn-ea"/>
              </a:rPr>
              <a:t>                    </a:t>
            </a:r>
            <a:r>
              <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AQO: rows=1000, error=0%, fss=-1076069505</a:t>
            </a:r>
            <a:endParaRPr sz="1400"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Planning Time: 22.073 ms</a:t>
            </a:r>
            <a:endPar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Execution Time: 25.048 ms</a:t>
            </a:r>
            <a:endParaRPr sz="1400"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p:txBody>
      </p:sp>
      <p:pic>
        <p:nvPicPr>
          <p:cNvPr id="5" name="Picture 4"/>
          <p:cNvPicPr>
            <a:picLocks noChangeAspect="1"/>
          </p:cNvPicPr>
          <p:nvPr/>
        </p:nvPicPr>
        <p:blipFill>
          <a:blip r:embed="rId1"/>
          <a:stretch>
            <a:fillRect/>
          </a:stretch>
        </p:blipFill>
        <p:spPr>
          <a:xfrm>
            <a:off x="6582410" y="4130675"/>
            <a:ext cx="5431155" cy="2157730"/>
          </a:xfrm>
          <a:prstGeom prst="rect">
            <a:avLst/>
          </a:prstGeom>
          <a:effectLst>
            <a:innerShdw blurRad="63500" dist="50800" dir="16200000">
              <a:prstClr val="black">
                <a:alpha val="50000"/>
              </a:prstClr>
            </a:innerShdw>
          </a:effectLst>
        </p:spPr>
      </p:pic>
      <p:sp>
        <p:nvSpPr>
          <p:cNvPr id="9" name="Straight Connector 19461"/>
          <p:cNvSpPr/>
          <p:nvPr/>
        </p:nvSpPr>
        <p:spPr>
          <a:xfrm flipV="1">
            <a:off x="10170160" y="5303520"/>
            <a:ext cx="1905" cy="553720"/>
          </a:xfrm>
          <a:prstGeom prst="line">
            <a:avLst/>
          </a:prstGeom>
          <a:ln w="41275" cap="flat" cmpd="sng">
            <a:solidFill>
              <a:srgbClr val="FF0000"/>
            </a:solidFill>
            <a:prstDash val="solid"/>
            <a:round/>
            <a:headEnd type="none" w="med" len="med"/>
            <a:tailEnd type="none" w="med" len="med"/>
          </a:ln>
        </p:spPr>
      </p:sp>
      <p:sp>
        <p:nvSpPr>
          <p:cNvPr id="10" name="TextBox 7"/>
          <p:cNvSpPr txBox="1"/>
          <p:nvPr/>
        </p:nvSpPr>
        <p:spPr>
          <a:xfrm>
            <a:off x="9590405" y="2003425"/>
            <a:ext cx="2311400" cy="368300"/>
          </a:xfrm>
          <a:prstGeom prst="rect">
            <a:avLst/>
          </a:prstGeom>
          <a:noFill/>
          <a:ln>
            <a:noFill/>
          </a:ln>
        </p:spPr>
        <p:txBody>
          <a:bodyPr wrap="square" rtlCol="0">
            <a:spAutoFit/>
          </a:bodyPr>
          <a:p>
            <a:r>
              <a:rPr lang="en-US" altLang="ru-RU" b="1" dirty="0">
                <a:solidFill>
                  <a:srgbClr val="EB006B"/>
                </a:solidFill>
                <a:latin typeface="Gilroy" pitchFamily="2" charset="0"/>
              </a:rPr>
              <a:t>AQO:</a:t>
            </a:r>
            <a:r>
              <a:rPr lang="ru-RU" b="1" dirty="0">
                <a:solidFill>
                  <a:srgbClr val="EB006B"/>
                </a:solidFill>
                <a:latin typeface="Gilroy" pitchFamily="2" charset="0"/>
              </a:rPr>
              <a:t>2 </a:t>
            </a:r>
            <a:r>
              <a:rPr lang="en-US" altLang="ru-RU" b="1" dirty="0">
                <a:solidFill>
                  <a:srgbClr val="EB006B"/>
                </a:solidFill>
                <a:latin typeface="Gilroy" pitchFamily="2" charset="0"/>
              </a:rPr>
              <a:t>итерации</a:t>
            </a:r>
            <a:endParaRPr lang="en-US" altLang="ru-RU" b="1" dirty="0">
              <a:solidFill>
                <a:srgbClr val="EB006B"/>
              </a:solidFill>
              <a:latin typeface="Gilroy" pitchFamily="2" charset="0"/>
            </a:endParaRPr>
          </a:p>
        </p:txBody>
      </p:sp>
      <p:sp>
        <p:nvSpPr>
          <p:cNvPr id="8" name="Скругленный прямоугольник 6"/>
          <p:cNvSpPr/>
          <p:nvPr/>
        </p:nvSpPr>
        <p:spPr>
          <a:xfrm>
            <a:off x="830375" y="1287451"/>
            <a:ext cx="11064240" cy="64008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ru-RU">
                <a:sym typeface="+mn-ea"/>
              </a:rPr>
              <a:t>Немного об оптимизаторе</a:t>
            </a:r>
            <a:r>
              <a:rPr lang="en-US" altLang="en-US">
                <a:sym typeface="+mn-ea"/>
              </a:rPr>
              <a:t>. </a:t>
            </a:r>
            <a:r>
              <a:rPr lang="en-US">
                <a:sym typeface="+mn-ea"/>
              </a:rPr>
              <a:t>Основные части</a:t>
            </a:r>
            <a:endParaRPr lang="en-US"/>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5" name="Текст 4"/>
          <p:cNvSpPr>
            <a:spLocks noGrp="1"/>
          </p:cNvSpPr>
          <p:nvPr>
            <p:ph type="body" sz="quarter" idx="23"/>
          </p:nvPr>
        </p:nvSpPr>
        <p:spPr>
          <a:xfrm>
            <a:off x="6085205" y="1045210"/>
            <a:ext cx="5816600" cy="5318760"/>
          </a:xfrm>
        </p:spPr>
        <p:txBody>
          <a:bodyPr>
            <a:noAutofit/>
          </a:bodyPr>
          <a:lstStyle/>
          <a:p>
            <a:r>
              <a:rPr lang="en-US" altLang="ru-RU" sz="1400" b="1">
                <a:solidFill>
                  <a:schemeClr val="tx1"/>
                </a:solidFill>
              </a:rPr>
              <a:t>Расчет стоимости основан но стоимостной модели</a:t>
            </a:r>
            <a:r>
              <a:rPr lang="ru-RU" sz="1400" b="1">
                <a:solidFill>
                  <a:schemeClr val="tx1"/>
                </a:solidFill>
              </a:rPr>
              <a:t> System R (1974)</a:t>
            </a:r>
            <a:r>
              <a:rPr lang="en-US" altLang="ru-RU" sz="1400" b="1">
                <a:solidFill>
                  <a:schemeClr val="tx1"/>
                </a:solidFill>
              </a:rPr>
              <a:t>.</a:t>
            </a:r>
            <a:endParaRPr lang="ru-RU" sz="1400" b="1">
              <a:solidFill>
                <a:schemeClr val="tx1"/>
              </a:solidFill>
            </a:endParaRPr>
          </a:p>
          <a:p>
            <a:r>
              <a:rPr lang="ru-RU" sz="1400" b="1">
                <a:solidFill>
                  <a:schemeClr val="tx1"/>
                </a:solidFill>
              </a:rPr>
              <a:t>Мощности базовых таблиц оцениваются с использованием </a:t>
            </a:r>
            <a:r>
              <a:rPr lang="ru-RU" sz="1400" b="1">
                <a:solidFill>
                  <a:schemeClr val="accent1"/>
                </a:solidFill>
              </a:rPr>
              <a:t>гистограмм</a:t>
            </a:r>
            <a:r>
              <a:rPr lang="en-US" sz="1400" b="1">
                <a:solidFill>
                  <a:schemeClr val="accent1"/>
                </a:solidFill>
              </a:rPr>
              <a:t>, статистик </a:t>
            </a:r>
            <a:r>
              <a:rPr lang="ru-RU" sz="1400" b="1">
                <a:solidFill>
                  <a:schemeClr val="accent1"/>
                </a:solidFill>
              </a:rPr>
              <a:t>наиболее распространенных значений и </a:t>
            </a:r>
            <a:r>
              <a:rPr lang="en-US" altLang="ru-RU" sz="1400" b="1">
                <a:solidFill>
                  <a:schemeClr val="accent1"/>
                </a:solidFill>
              </a:rPr>
              <a:t>их частот</a:t>
            </a:r>
            <a:r>
              <a:rPr lang="ru-RU" sz="1400" b="1">
                <a:solidFill>
                  <a:schemeClr val="accent1"/>
                </a:solidFill>
              </a:rPr>
              <a:t>. </a:t>
            </a:r>
            <a:endParaRPr lang="en-US" altLang="ru-RU" sz="1400" b="1">
              <a:solidFill>
                <a:schemeClr val="accent1"/>
              </a:solidFill>
            </a:endParaRPr>
          </a:p>
          <a:p>
            <a:r>
              <a:rPr sz="1400" b="1">
                <a:solidFill>
                  <a:schemeClr val="accent1"/>
                </a:solidFill>
              </a:rPr>
              <a:t>PostgreSQL использует стоимостной оптимизатор. </a:t>
            </a:r>
            <a:r>
              <a:rPr sz="1400" b="1">
                <a:solidFill>
                  <a:schemeClr val="tx2"/>
                </a:solidFill>
              </a:rPr>
              <a:t>Оптимизатор рассматривает всевозможные планы и оценивает предполагаемое количество ресурсов, необходимых для выполнения. </a:t>
            </a:r>
            <a:endParaRPr sz="1400" b="1">
              <a:solidFill>
                <a:schemeClr val="tx2"/>
              </a:solidFill>
            </a:endParaRPr>
          </a:p>
          <a:p>
            <a:r>
              <a:rPr lang="en-US" altLang="ru-RU" sz="1400" b="1">
                <a:solidFill>
                  <a:schemeClr val="accent1"/>
                </a:solidFill>
              </a:rPr>
              <a:t>К</a:t>
            </a:r>
            <a:r>
              <a:rPr lang="ru-RU" sz="1400" b="1">
                <a:solidFill>
                  <a:schemeClr val="accent1"/>
                </a:solidFill>
              </a:rPr>
              <a:t>оличество возможных планов экспоненциально зависит от количества соединяемых таблиц</a:t>
            </a:r>
            <a:r>
              <a:rPr lang="en-US" altLang="ru-RU" sz="1400" b="1">
                <a:solidFill>
                  <a:schemeClr val="accent1"/>
                </a:solidFill>
              </a:rPr>
              <a:t>.</a:t>
            </a:r>
            <a:r>
              <a:rPr lang="en-US" altLang="ru-RU" sz="1400" b="1"/>
              <a:t> </a:t>
            </a:r>
            <a:r>
              <a:rPr lang="ru-RU" sz="1400" b="1">
                <a:solidFill>
                  <a:schemeClr val="tx1"/>
                </a:solidFill>
              </a:rPr>
              <a:t>Модель затрат, используемая для определения того, какой план является самым дешевым, сочетает в себе затраты на процессор и ввод-вывод. </a:t>
            </a:r>
            <a:endParaRPr lang="ru-RU" sz="1400" b="1">
              <a:solidFill>
                <a:schemeClr val="tx1"/>
              </a:solidFill>
            </a:endParaRPr>
          </a:p>
          <a:p>
            <a:r>
              <a:rPr lang="ru-RU" sz="1400" b="1">
                <a:solidFill>
                  <a:schemeClr val="accent1"/>
                </a:solidFill>
              </a:rPr>
              <a:t>Для сокращения пространства перебора традиционно используется алгоритм динамического программирования. </a:t>
            </a:r>
            <a:r>
              <a:rPr lang="en-US" altLang="ru-RU" sz="1400" b="1">
                <a:solidFill>
                  <a:schemeClr val="accent1"/>
                </a:solidFill>
              </a:rPr>
              <a:t>Но т</a:t>
            </a:r>
            <a:r>
              <a:rPr lang="ru-RU" sz="1400" b="1">
                <a:solidFill>
                  <a:schemeClr val="accent1"/>
                </a:solidFill>
              </a:rPr>
              <a:t>очное решение задачи оптимизации не гарантирует, что найденный план действительно будет лучшим,</a:t>
            </a:r>
            <a:r>
              <a:rPr lang="ru-RU" sz="1400" b="1">
                <a:solidFill>
                  <a:schemeClr val="tx2"/>
                </a:solidFill>
              </a:rPr>
              <a:t> поскольку планировщик использует упрощенные математические модели и может действовать на основе не вполне точной входной информации.</a:t>
            </a:r>
            <a:endParaRPr lang="ru-RU" sz="1400" b="1">
              <a:solidFill>
                <a:schemeClr val="tx2"/>
              </a:solidFill>
            </a:endParaRPr>
          </a:p>
          <a:p>
            <a:endParaRPr lang="ru-RU" sz="1400" b="1">
              <a:solidFill>
                <a:schemeClr val="tx2"/>
              </a:solidFill>
            </a:endParaRPr>
          </a:p>
        </p:txBody>
      </p:sp>
      <p:pic>
        <p:nvPicPr>
          <p:cNvPr id="6" name="Picture 5"/>
          <p:cNvPicPr>
            <a:picLocks noChangeAspect="1"/>
          </p:cNvPicPr>
          <p:nvPr/>
        </p:nvPicPr>
        <p:blipFill>
          <a:blip r:embed="rId1">
            <a:clrChange>
              <a:clrFrom>
                <a:srgbClr val="FFFFFF">
                  <a:alpha val="100000"/>
                </a:srgbClr>
              </a:clrFrom>
              <a:clrTo>
                <a:srgbClr val="FFFFFF">
                  <a:alpha val="100000"/>
                  <a:alpha val="0"/>
                </a:srgbClr>
              </a:clrTo>
            </a:clrChange>
          </a:blip>
          <a:srcRect l="-247" t="-774" r="247" b="18054"/>
          <a:stretch>
            <a:fillRect/>
          </a:stretch>
        </p:blipFill>
        <p:spPr>
          <a:xfrm>
            <a:off x="76835" y="2341245"/>
            <a:ext cx="5443855" cy="2176145"/>
          </a:xfrm>
          <a:prstGeom prst="rect">
            <a:avLst/>
          </a:prstGeom>
        </p:spPr>
      </p:pic>
      <p:sp>
        <p:nvSpPr>
          <p:cNvPr id="7" name="Текст 7"/>
          <p:cNvSpPr>
            <a:spLocks noGrp="1"/>
          </p:cNvSpPr>
          <p:nvPr/>
        </p:nvSpPr>
        <p:spPr>
          <a:xfrm>
            <a:off x="76835" y="6127750"/>
            <a:ext cx="10515600" cy="593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8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marL="0" indent="0">
              <a:buNone/>
            </a:pPr>
            <a:r>
              <a:rPr sz="1200"/>
              <a:t>How good are query optimizers, really? 2017 ADRIAN COLYER</a:t>
            </a:r>
            <a:endParaRPr lang="en-US" sz="12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rot="5400000">
            <a:off x="5534764" y="-4000653"/>
            <a:ext cx="1122476" cy="12192001"/>
            <a:chOff x="2779055" y="1449600"/>
            <a:chExt cx="1307957" cy="4524894"/>
          </a:xfrm>
        </p:grpSpPr>
        <p:sp>
          <p:nvSpPr>
            <p:cNvPr id="9" name="Прямоугольник 8"/>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p:cNvSpPr>
            <a:spLocks noGrp="1"/>
          </p:cNvSpPr>
          <p:nvPr>
            <p:ph type="title"/>
          </p:nvPr>
        </p:nvSpPr>
        <p:spPr/>
        <p:txBody>
          <a:bodyPr/>
          <a:lstStyle/>
          <a:p>
            <a:r>
              <a:rPr lang="en-US" altLang="ru-RU"/>
              <a:t>3. Соединение с outer join</a:t>
            </a:r>
            <a:endParaRPr lang="en-US" altLang="ru-RU"/>
          </a:p>
        </p:txBody>
      </p:sp>
      <p:sp>
        <p:nvSpPr>
          <p:cNvPr id="3" name="Номер слайда 2"/>
          <p:cNvSpPr>
            <a:spLocks noGrp="1"/>
          </p:cNvSpPr>
          <p:nvPr>
            <p:ph type="sldNum" sz="quarter" idx="12"/>
          </p:nvPr>
        </p:nvSpPr>
        <p:spPr>
          <a:xfrm>
            <a:off x="10763450" y="6243387"/>
            <a:ext cx="1153545" cy="192338"/>
          </a:xfrm>
        </p:spPr>
        <p:txBody>
          <a:bodyPr/>
          <a:lstStyle/>
          <a:p>
            <a:fld id="{5922A24C-CA15-4196-882E-E2BB53882FD2}" type="slidenum">
              <a:rPr lang="ru-RU" smtClean="0"/>
            </a:fld>
            <a:endParaRPr lang="ru-RU" dirty="0"/>
          </a:p>
        </p:txBody>
      </p:sp>
      <p:sp>
        <p:nvSpPr>
          <p:cNvPr id="4" name="Текст 3"/>
          <p:cNvSpPr>
            <a:spLocks noGrp="1"/>
          </p:cNvSpPr>
          <p:nvPr>
            <p:ph type="body" sz="quarter" idx="19"/>
          </p:nvPr>
        </p:nvSpPr>
        <p:spPr>
          <a:xfrm>
            <a:off x="516255" y="737870"/>
            <a:ext cx="11203305" cy="5476875"/>
          </a:xfrm>
        </p:spPr>
        <p:txBody>
          <a:bodyPr/>
          <a:lstStyle/>
          <a:p>
            <a:pPr algn="just"/>
            <a:r>
              <a:rPr lang="ru-RU" b="1">
                <a:solidFill>
                  <a:schemeClr val="tx1"/>
                </a:solidFill>
                <a:effectLst/>
                <a:sym typeface="+mn-ea"/>
              </a:rPr>
              <a:t>Имеем дополнительную таблицу отчисленных в ходе подготовки к экзамену</a:t>
            </a:r>
            <a:endParaRPr lang="ru-RU" b="1">
              <a:solidFill>
                <a:schemeClr val="tx1"/>
              </a:solidFill>
              <a:effectLst/>
            </a:endParaRPr>
          </a:p>
          <a:p>
            <a:pPr marL="457200" lvl="1" indent="0" algn="just">
              <a:buNone/>
            </a:pPr>
            <a:r>
              <a:rPr lang="ru-RU" sz="1600" b="1">
                <a:solidFill>
                  <a:schemeClr val="tx1"/>
                </a:solidFill>
                <a:effectLst/>
                <a:sym typeface="+mn-ea"/>
              </a:rPr>
              <a:t>create table broke_down_course(cno INT, sno INT);</a:t>
            </a:r>
            <a:endParaRPr lang="ru-RU" sz="1600" b="1">
              <a:solidFill>
                <a:schemeClr val="tx1"/>
              </a:solidFill>
              <a:effectLst/>
            </a:endParaRPr>
          </a:p>
          <a:p>
            <a:pPr marL="457200" lvl="1" indent="0" algn="just">
              <a:buNone/>
            </a:pPr>
            <a:r>
              <a:rPr lang="ru-RU" sz="1600" b="1">
                <a:solidFill>
                  <a:schemeClr val="tx1"/>
                </a:solidFill>
                <a:effectLst/>
                <a:sym typeface="+mn-ea"/>
              </a:rPr>
              <a:t>insert into broke_down_course select cno, sno from SCORE where test_preparation = 0 order by random() limit 1000;</a:t>
            </a:r>
            <a:endParaRPr lang="ru-RU" sz="1600" b="1">
              <a:solidFill>
                <a:schemeClr val="tx1"/>
              </a:solidFill>
              <a:effectLst/>
            </a:endParaRPr>
          </a:p>
          <a:p>
            <a:pPr algn="just"/>
            <a:r>
              <a:rPr lang="ru-RU" b="1">
                <a:solidFill>
                  <a:schemeClr val="tx1"/>
                </a:solidFill>
                <a:effectLst/>
                <a:sym typeface="+mn-ea"/>
              </a:rPr>
              <a:t>Просматриваем средий балл студентов, которые не завершили подготовку через outer join</a:t>
            </a:r>
            <a:endParaRPr lang="ru-RU" b="1" dirty="0">
              <a:solidFill>
                <a:schemeClr val="tx1"/>
              </a:solidFill>
              <a:effectLst/>
              <a:sym typeface="+mn-ea"/>
            </a:endParaRPr>
          </a:p>
        </p:txBody>
      </p:sp>
      <p:sp>
        <p:nvSpPr>
          <p:cNvPr id="12" name="Rectangle 13312"/>
          <p:cNvSpPr/>
          <p:nvPr/>
        </p:nvSpPr>
        <p:spPr>
          <a:xfrm>
            <a:off x="76835" y="2231390"/>
            <a:ext cx="12082145" cy="3983355"/>
          </a:xfrm>
          <a:prstGeom prst="rect">
            <a:avLst/>
          </a:prstGeom>
          <a:solidFill>
            <a:srgbClr val="FFFFFF"/>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cs typeface="+mn-lt"/>
                <a:sym typeface="+mn-ea"/>
              </a:rPr>
              <a:t>explain analyze select cname, avg(degree) from course, student,score join broke_down_course on </a:t>
            </a:r>
            <a:endParaRPr lang="en-US" altLang="x-none" sz="1400" b="1" dirty="0" err="1">
              <a:solidFill>
                <a:srgbClr val="000000"/>
              </a:solidFill>
              <a:cs typeface="+mn-lt"/>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cs typeface="+mn-lt"/>
                <a:sym typeface="+mn-ea"/>
              </a:rPr>
              <a:t>(score.cno=broke_down_course.cno and score.sno=broke_down_course.sno) where score.sno = student.sno group by (cname);</a:t>
            </a:r>
            <a:r>
              <a:rPr lang="en-US" altLang="x-none" sz="1400" dirty="0" err="1">
                <a:solidFill>
                  <a:srgbClr val="000000"/>
                </a:solidFill>
                <a:cs typeface="+mn-lt"/>
                <a:sym typeface="+mn-ea"/>
              </a:rPr>
              <a:t>                                                                               </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HashAggregate  (cost=1398.42..1401.03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rows=209</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(actual time=6331.214..6331.920</a:t>
            </a: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rows=210</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Group Key: course.cname</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Nested Loop  (cost=161.21..1324.85</a:t>
            </a: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rows=14715</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(actual time=7.655..4529.319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rows=1000000</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Gather  (cost=1.00..13.89 rows=1000 width=46) (actual time=0.615..2.962 rows=1000 loops=1)</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Parallel Seq Scan on course  (cost=0.00..12.88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rows=588</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(actual time=0.030..1.410</a:t>
            </a: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rows=500</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-&gt;  Materialize  (cost=160.21..1123.49 rows=15) (actual time=0.009..1.553 rows=1000)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Gather  (cost=160.21..1123.42 rows=15) (actual time=7.013..69.393 rows=1000)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Nested Loop  (cost=159.21..1122.42</a:t>
            </a: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rows=5</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(actual time=6.777..61.115</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 rows=250</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Join Filter: ((broke_down_course.cno = score.cno) AND (broke_down_course.sno = score.sno))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Merge Join  (cost=158.79..460.70</a:t>
            </a: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rows=729</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(actual time=6.562..36.591</a:t>
            </a: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rows=250</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Parallel Index Only Scan using student_pkey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rows=3226</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rows=2498</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Seq Scan on broke_down_course  (cost=0.00..32.60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rows=2260</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(actual time=0.030..0.241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rows=1000</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Index Scan using score_idx1 on score  (cost=0.42..0.85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rows=7</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(actual time=0.016..0.032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rows=4</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Index Cond: (sno = student.sno)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Planning Time: 19.911 ms</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Execution Time: 272.528 ms</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p:txBody>
      </p:sp>
      <p:sp>
        <p:nvSpPr>
          <p:cNvPr id="11" name="Скругленный прямоугольник 6"/>
          <p:cNvSpPr/>
          <p:nvPr/>
        </p:nvSpPr>
        <p:spPr>
          <a:xfrm>
            <a:off x="76835" y="2087818"/>
            <a:ext cx="11949430" cy="91440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rot="5400000">
            <a:off x="5534764" y="-4000653"/>
            <a:ext cx="1122476" cy="12192001"/>
            <a:chOff x="2779055" y="1449600"/>
            <a:chExt cx="1307957" cy="4524894"/>
          </a:xfrm>
        </p:grpSpPr>
        <p:sp>
          <p:nvSpPr>
            <p:cNvPr id="9" name="Прямоугольник 8"/>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p:cNvSpPr>
            <a:spLocks noGrp="1"/>
          </p:cNvSpPr>
          <p:nvPr>
            <p:ph type="title"/>
          </p:nvPr>
        </p:nvSpPr>
        <p:spPr/>
        <p:txBody>
          <a:bodyPr/>
          <a:lstStyle/>
          <a:p>
            <a:r>
              <a:rPr lang="en-US" altLang="ru-RU"/>
              <a:t>3. Соединение с outer join</a:t>
            </a:r>
            <a:endParaRPr lang="en-US" altLang="ru-RU"/>
          </a:p>
        </p:txBody>
      </p:sp>
      <p:sp>
        <p:nvSpPr>
          <p:cNvPr id="3" name="Номер слайда 2"/>
          <p:cNvSpPr>
            <a:spLocks noGrp="1"/>
          </p:cNvSpPr>
          <p:nvPr>
            <p:ph type="sldNum" sz="quarter" idx="12"/>
          </p:nvPr>
        </p:nvSpPr>
        <p:spPr>
          <a:xfrm>
            <a:off x="10763450" y="6243387"/>
            <a:ext cx="1153545" cy="192338"/>
          </a:xfrm>
        </p:spPr>
        <p:txBody>
          <a:bodyPr/>
          <a:lstStyle/>
          <a:p>
            <a:fld id="{5922A24C-CA15-4196-882E-E2BB53882FD2}" type="slidenum">
              <a:rPr lang="ru-RU" smtClean="0"/>
            </a:fld>
            <a:endParaRPr lang="ru-RU" dirty="0"/>
          </a:p>
        </p:txBody>
      </p:sp>
      <p:sp>
        <p:nvSpPr>
          <p:cNvPr id="12" name="Rectangle 13312"/>
          <p:cNvSpPr/>
          <p:nvPr/>
        </p:nvSpPr>
        <p:spPr>
          <a:xfrm>
            <a:off x="83820" y="737870"/>
            <a:ext cx="12018645" cy="5809615"/>
          </a:xfrm>
          <a:prstGeom prst="rect">
            <a:avLst/>
          </a:prstGeom>
          <a:solidFill>
            <a:srgbClr val="FFFFFF"/>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cs typeface="+mn-lt"/>
                <a:sym typeface="+mn-ea"/>
              </a:rPr>
              <a:t>explain analyze select cname, avg(degree) from course, student,score join broke_down_course on </a:t>
            </a:r>
            <a:endParaRPr lang="en-US" altLang="x-none" sz="1400" b="1" dirty="0" err="1">
              <a:solidFill>
                <a:srgbClr val="000000"/>
              </a:solidFill>
              <a:cs typeface="+mn-lt"/>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cs typeface="+mn-lt"/>
                <a:sym typeface="+mn-ea"/>
              </a:rPr>
              <a:t>(score.cno=broke_down_course.cno and score.sno=broke_down_course.sno) where score.sno = student.sno group by (cname);</a:t>
            </a:r>
            <a:r>
              <a:rPr lang="en-US" altLang="x-none" sz="1400" dirty="0" err="1">
                <a:solidFill>
                  <a:srgbClr val="000000"/>
                </a:solidFill>
                <a:cs typeface="+mn-lt"/>
                <a:sym typeface="+mn-ea"/>
              </a:rPr>
              <a:t>                                                                                    </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GroupAggregate  (cost=125.07..18228.41 rows=210) (actual time=73.262..5918.483 rows=210)</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rows=210, error=-0%, fss=488904665</a:t>
            </a:r>
            <a:endParaRPr lang="en-US" altLang="x-none" sz="1400" dirty="0" err="1">
              <a:solidFill>
                <a:schemeClr val="accent1"/>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Group Key: course.cname</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Nested Loop  (cost=125.07..13225.79 rows=1000000) (actual time=19.289..4390.143 rows=1000000)</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rows=1000000, error=0%, fss=-1071356189</a:t>
            </a:r>
            <a:endParaRPr lang="en-US" altLang="x-none" sz="1400" dirty="0" err="1">
              <a:solidFill>
                <a:schemeClr val="accent1"/>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Gather Merge  (cost=40.94..49.92 rows=1000) (actual time=12.523..17.657 rows=1000)</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 AQO: rows=1000, error=0%, fss=-1076069505</a:t>
            </a:r>
            <a:endParaRPr lang="en-US" altLang="x-none" sz="1400" dirty="0" err="1">
              <a:solidFill>
                <a:schemeClr val="accent1"/>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Sort  (cost=39.93..41.40 rows=588) (actual time=3.086..4.014 rows=500)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Parallel Seq Scan on course  (cost=0.00..12.88 rows=588) (actual time=0.017..0.909 rows=500)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Materialize  (cost=84.13..678.37 rows=1000 width=4) (actual time=0.008..1.490 rows=1000 loops=1000)</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rows=1000, error=0%, fss=-1199591988</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Gather  (cost=84.13..673.37 rows=1000 width=4) (actual time=6.734..53.309 rows=1000 loops=1)</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rows=1000, error=0%, fss=-1199591988</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Nested Loop  (cost=83.13..672.36 rows=</a:t>
            </a:r>
            <a:r>
              <a:rPr lang="en-US" altLang="en-US" sz="1400" dirty="0" err="1">
                <a:solidFill>
                  <a:schemeClr val="tx1"/>
                </a:solidFill>
                <a:effectLst>
                  <a:outerShdw blurRad="38100" dist="19050" dir="2700000" algn="tl" rotWithShape="0">
                    <a:schemeClr val="dk1">
                      <a:alpha val="40000"/>
                    </a:schemeClr>
                  </a:outerShdw>
                </a:effectLst>
                <a:cs typeface="+mn-lt"/>
                <a:sym typeface="+mn-ea"/>
              </a:rPr>
              <a:t>250</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width=4) (actual time=4.404..41.983 rows=250 loops=4)</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a:t>
            </a:r>
            <a:r>
              <a:rPr lang="en-US" altLang="en-US" sz="1400" dirty="0" err="1">
                <a:solidFill>
                  <a:schemeClr val="accent1"/>
                </a:solidFill>
                <a:effectLst>
                  <a:outerShdw blurRad="38100" dist="25400" dir="5400000" algn="ctr" rotWithShape="0">
                    <a:srgbClr val="6E747A">
                      <a:alpha val="43000"/>
                    </a:srgbClr>
                  </a:outerShdw>
                </a:effectLst>
                <a:cs typeface="+mn-lt"/>
                <a:sym typeface="+mn-ea"/>
              </a:rPr>
              <a:t>250</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 error=0%, fss=-1199591988</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Join Filter: ((broke_down_course.cno = score.cno) AND (broke_down_course.sno = score.sno))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Rows Removed by Join Filter: 1634</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Merge Join  (cost=82.71..374.25 rows=</a:t>
            </a:r>
            <a:r>
              <a:rPr lang="en-US" altLang="en-US" sz="1400" dirty="0" err="1">
                <a:solidFill>
                  <a:schemeClr val="tx1"/>
                </a:solidFill>
                <a:effectLst>
                  <a:outerShdw blurRad="38100" dist="19050" dir="2700000" algn="tl" rotWithShape="0">
                    <a:schemeClr val="dk1">
                      <a:alpha val="40000"/>
                    </a:schemeClr>
                  </a:outerShdw>
                </a:effectLst>
                <a:cs typeface="+mn-lt"/>
                <a:sym typeface="+mn-ea"/>
              </a:rPr>
              <a:t>250</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width=12) (actual time=4.279..25.670 rows=250 loops=4)</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a:t>
            </a:r>
            <a:r>
              <a:rPr lang="en-US" altLang="en-US" sz="1400" dirty="0" err="1">
                <a:solidFill>
                  <a:schemeClr val="accent1"/>
                </a:solidFill>
                <a:effectLst>
                  <a:outerShdw blurRad="38100" dist="25400" dir="5400000" algn="ctr" rotWithShape="0">
                    <a:srgbClr val="6E747A">
                      <a:alpha val="43000"/>
                    </a:srgbClr>
                  </a:outerShdw>
                </a:effectLst>
                <a:cs typeface="+mn-lt"/>
                <a:sym typeface="+mn-ea"/>
              </a:rPr>
              <a:t>250</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 error=0%, fss=1330278412</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Merge Cond: (student.sno = broke_down_course.sno</a:t>
            </a:r>
            <a:r>
              <a:rPr lang="en-US" altLang="en-US"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en-US"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Planning Time: 8.800 ms</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Execution Time: 205.494 ms</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endParaRPr lang="en-US" altLang="x-none" sz="1400" dirty="0" err="1">
              <a:solidFill>
                <a:srgbClr val="000000"/>
              </a:solidFill>
              <a:cs typeface="+mn-lt"/>
              <a:sym typeface="+mn-ea"/>
            </a:endParaRPr>
          </a:p>
        </p:txBody>
      </p:sp>
      <p:sp>
        <p:nvSpPr>
          <p:cNvPr id="6" name="TextBox 7"/>
          <p:cNvSpPr txBox="1"/>
          <p:nvPr/>
        </p:nvSpPr>
        <p:spPr>
          <a:xfrm>
            <a:off x="9443085" y="1841500"/>
            <a:ext cx="2311400" cy="368300"/>
          </a:xfrm>
          <a:prstGeom prst="rect">
            <a:avLst/>
          </a:prstGeom>
          <a:noFill/>
          <a:ln>
            <a:noFill/>
          </a:ln>
        </p:spPr>
        <p:txBody>
          <a:bodyPr wrap="square" rtlCol="0">
            <a:spAutoFit/>
          </a:bodyPr>
          <a:p>
            <a:r>
              <a:rPr lang="en-US" altLang="ru-RU" b="1" dirty="0">
                <a:solidFill>
                  <a:srgbClr val="EB006B"/>
                </a:solidFill>
                <a:latin typeface="Gilroy" pitchFamily="2" charset="0"/>
              </a:rPr>
              <a:t>AQO:</a:t>
            </a:r>
            <a:r>
              <a:rPr lang="ru-RU" b="1" dirty="0">
                <a:solidFill>
                  <a:srgbClr val="EB006B"/>
                </a:solidFill>
                <a:latin typeface="Gilroy" pitchFamily="2" charset="0"/>
              </a:rPr>
              <a:t>2 </a:t>
            </a:r>
            <a:r>
              <a:rPr lang="en-US" altLang="ru-RU" b="1" dirty="0">
                <a:solidFill>
                  <a:srgbClr val="EB006B"/>
                </a:solidFill>
                <a:latin typeface="Gilroy" pitchFamily="2" charset="0"/>
              </a:rPr>
              <a:t>итерации</a:t>
            </a:r>
            <a:endParaRPr lang="en-US" altLang="ru-RU" b="1" dirty="0">
              <a:solidFill>
                <a:srgbClr val="EB006B"/>
              </a:solidFill>
              <a:latin typeface="Gilroy" pitchFamily="2" charset="0"/>
            </a:endParaRPr>
          </a:p>
        </p:txBody>
      </p:sp>
      <p:sp>
        <p:nvSpPr>
          <p:cNvPr id="7" name="Скругленный прямоугольник 6"/>
          <p:cNvSpPr/>
          <p:nvPr/>
        </p:nvSpPr>
        <p:spPr>
          <a:xfrm>
            <a:off x="40640" y="802432"/>
            <a:ext cx="12070080" cy="73152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ru-RU" dirty="0"/>
              <a:t>Как решить проблему?</a:t>
            </a:r>
            <a:endParaRPr lang="en-US" altLang="ru-RU" dirty="0"/>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4" name="Полилиния 3"/>
          <p:cNvSpPr/>
          <p:nvPr/>
        </p:nvSpPr>
        <p:spPr>
          <a:xfrm>
            <a:off x="353922" y="1052513"/>
            <a:ext cx="6400800" cy="2743200"/>
          </a:xfrm>
          <a:custGeom>
            <a:avLst/>
            <a:gdLst>
              <a:gd name="connsiteX0" fmla="*/ 3896866 w 4156732"/>
              <a:gd name="connsiteY0" fmla="*/ 0 h 1631069"/>
              <a:gd name="connsiteX1" fmla="*/ 356324 w 4156732"/>
              <a:gd name="connsiteY1" fmla="*/ 0 h 1631069"/>
              <a:gd name="connsiteX2" fmla="*/ 97592 w 4156732"/>
              <a:gd name="connsiteY2" fmla="*/ 258792 h 1631069"/>
              <a:gd name="connsiteX3" fmla="*/ 97592 w 4156732"/>
              <a:gd name="connsiteY3" fmla="*/ 1203155 h 1631069"/>
              <a:gd name="connsiteX4" fmla="*/ 96457 w 4156732"/>
              <a:gd name="connsiteY4" fmla="*/ 1307580 h 1631069"/>
              <a:gd name="connsiteX5" fmla="*/ 0 w 4156732"/>
              <a:gd name="connsiteY5" fmla="*/ 1631070 h 1631069"/>
              <a:gd name="connsiteX6" fmla="*/ 204262 w 4156732"/>
              <a:gd name="connsiteY6" fmla="*/ 1508484 h 1631069"/>
              <a:gd name="connsiteX7" fmla="*/ 357459 w 4156732"/>
              <a:gd name="connsiteY7" fmla="*/ 1558426 h 1631069"/>
              <a:gd name="connsiteX8" fmla="*/ 3898001 w 4156732"/>
              <a:gd name="connsiteY8" fmla="*/ 1558426 h 1631069"/>
              <a:gd name="connsiteX9" fmla="*/ 4156732 w 4156732"/>
              <a:gd name="connsiteY9" fmla="*/ 1299635 h 1631069"/>
              <a:gd name="connsiteX10" fmla="*/ 4156732 w 4156732"/>
              <a:gd name="connsiteY10" fmla="*/ 258792 h 1631069"/>
              <a:gd name="connsiteX11" fmla="*/ 3896866 w 4156732"/>
              <a:gd name="connsiteY11" fmla="*/ 0 h 16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6732" h="1631069">
                <a:moveTo>
                  <a:pt x="3896866" y="0"/>
                </a:moveTo>
                <a:lnTo>
                  <a:pt x="356324" y="0"/>
                </a:lnTo>
                <a:cubicBezTo>
                  <a:pt x="213340" y="0"/>
                  <a:pt x="97592" y="115775"/>
                  <a:pt x="97592" y="258792"/>
                </a:cubicBezTo>
                <a:lnTo>
                  <a:pt x="97592" y="1203155"/>
                </a:lnTo>
                <a:lnTo>
                  <a:pt x="96457" y="1307580"/>
                </a:lnTo>
                <a:cubicBezTo>
                  <a:pt x="97592" y="1532320"/>
                  <a:pt x="0" y="1631070"/>
                  <a:pt x="0" y="1631070"/>
                </a:cubicBezTo>
                <a:cubicBezTo>
                  <a:pt x="0" y="1631070"/>
                  <a:pt x="123692" y="1616314"/>
                  <a:pt x="204262" y="1508484"/>
                </a:cubicBezTo>
                <a:cubicBezTo>
                  <a:pt x="247384" y="1540266"/>
                  <a:pt x="299584" y="1558426"/>
                  <a:pt x="357459" y="1558426"/>
                </a:cubicBezTo>
                <a:lnTo>
                  <a:pt x="3898001" y="1558426"/>
                </a:lnTo>
                <a:cubicBezTo>
                  <a:pt x="4040984" y="1558426"/>
                  <a:pt x="4156732" y="1442651"/>
                  <a:pt x="4156732" y="1299635"/>
                </a:cubicBezTo>
                <a:lnTo>
                  <a:pt x="4156732" y="258792"/>
                </a:lnTo>
                <a:cubicBezTo>
                  <a:pt x="4155598" y="115775"/>
                  <a:pt x="4039849" y="0"/>
                  <a:pt x="3896866" y="0"/>
                </a:cubicBezTo>
                <a:close/>
              </a:path>
            </a:pathLst>
          </a:custGeom>
          <a:noFill/>
          <a:ln w="25400" cap="flat">
            <a:solidFill>
              <a:srgbClr val="063081"/>
            </a:solidFill>
            <a:prstDash val="solid"/>
            <a:miter/>
          </a:ln>
          <a:effectLst>
            <a:innerShdw blurRad="63500" dist="50800" dir="18900000">
              <a:prstClr val="black">
                <a:alpha val="50000"/>
              </a:prstClr>
            </a:innerShdw>
          </a:effectLst>
        </p:spPr>
        <p:txBody>
          <a:bodyPr rtlCol="0" anchor="ctr"/>
          <a:lstStyle/>
          <a:p>
            <a:endParaRPr lang="ru-RU"/>
          </a:p>
        </p:txBody>
      </p:sp>
      <p:sp>
        <p:nvSpPr>
          <p:cNvPr id="5" name="Текст 20"/>
          <p:cNvSpPr txBox="1"/>
          <p:nvPr/>
        </p:nvSpPr>
        <p:spPr>
          <a:xfrm>
            <a:off x="948690" y="1280160"/>
            <a:ext cx="5615940" cy="2287905"/>
          </a:xfrm>
          <a:prstGeom prst="rect">
            <a:avLst/>
          </a:prstGeom>
        </p:spPr>
        <p:txBody>
          <a:bodyPr lIns="0" tIns="0" rIns="0" bIns="0" anchor="ctr">
            <a:normAutofit/>
          </a:bodyPr>
          <a:lstStyle>
            <a:lvl1pPr marL="0" indent="0" algn="l" defTabSz="914400" rtl="0" eaLnBrk="1" latinLnBrk="0" hangingPunct="1">
              <a:lnSpc>
                <a:spcPct val="100000"/>
              </a:lnSpc>
              <a:spcBef>
                <a:spcPts val="1000"/>
              </a:spcBef>
              <a:buFontTx/>
              <a:buNone/>
              <a:defRPr sz="3200" b="1" i="0" kern="1200">
                <a:solidFill>
                  <a:srgbClr val="1190D2"/>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sz="1800" dirty="0">
                <a:solidFill>
                  <a:schemeClr val="tx2"/>
                </a:solidFill>
              </a:rPr>
              <a:t>Быстро обновляемые (HOT) таблицы, которые чистятся и в них данные доба</a:t>
            </a:r>
            <a:r>
              <a:rPr lang="en-US" altLang="en-US" sz="1800" dirty="0">
                <a:solidFill>
                  <a:schemeClr val="tx2"/>
                </a:solidFill>
              </a:rPr>
              <a:t>в</a:t>
            </a:r>
            <a:r>
              <a:rPr lang="en-US" sz="1800" dirty="0">
                <a:solidFill>
                  <a:schemeClr val="tx2"/>
                </a:solidFill>
              </a:rPr>
              <a:t>ляются снова</a:t>
            </a:r>
            <a:r>
              <a:rPr lang="en-US" altLang="en-US" sz="1800" dirty="0">
                <a:solidFill>
                  <a:schemeClr val="tx2"/>
                </a:solidFill>
              </a:rPr>
              <a:t>.</a:t>
            </a:r>
            <a:endParaRPr lang="en-US" altLang="en-US" sz="1800" dirty="0">
              <a:solidFill>
                <a:schemeClr val="tx2"/>
              </a:solidFill>
            </a:endParaRPr>
          </a:p>
          <a:p>
            <a:r>
              <a:rPr lang="en-US" altLang="en-US" sz="1800" u="sng" dirty="0">
                <a:solidFill>
                  <a:schemeClr val="tx2"/>
                </a:solidFill>
              </a:rPr>
              <a:t>Приходиться ждать, когда AQO обучиться на таких запросах или перезапускать обучение заново, когда такая активность прекратиться</a:t>
            </a:r>
            <a:endParaRPr lang="en-US" altLang="en-US" sz="1800" u="sng" dirty="0">
              <a:solidFill>
                <a:schemeClr val="tx2"/>
              </a:solidFill>
            </a:endParaRPr>
          </a:p>
        </p:txBody>
      </p:sp>
      <p:sp>
        <p:nvSpPr>
          <p:cNvPr id="6" name="Полилиния 5"/>
          <p:cNvSpPr/>
          <p:nvPr/>
        </p:nvSpPr>
        <p:spPr>
          <a:xfrm>
            <a:off x="5034102" y="3796275"/>
            <a:ext cx="6400800" cy="2743200"/>
          </a:xfrm>
          <a:custGeom>
            <a:avLst/>
            <a:gdLst>
              <a:gd name="connsiteX0" fmla="*/ 3896866 w 4156732"/>
              <a:gd name="connsiteY0" fmla="*/ 0 h 1631069"/>
              <a:gd name="connsiteX1" fmla="*/ 356324 w 4156732"/>
              <a:gd name="connsiteY1" fmla="*/ 0 h 1631069"/>
              <a:gd name="connsiteX2" fmla="*/ 97592 w 4156732"/>
              <a:gd name="connsiteY2" fmla="*/ 258792 h 1631069"/>
              <a:gd name="connsiteX3" fmla="*/ 97592 w 4156732"/>
              <a:gd name="connsiteY3" fmla="*/ 1203155 h 1631069"/>
              <a:gd name="connsiteX4" fmla="*/ 96457 w 4156732"/>
              <a:gd name="connsiteY4" fmla="*/ 1307580 h 1631069"/>
              <a:gd name="connsiteX5" fmla="*/ 0 w 4156732"/>
              <a:gd name="connsiteY5" fmla="*/ 1631070 h 1631069"/>
              <a:gd name="connsiteX6" fmla="*/ 204262 w 4156732"/>
              <a:gd name="connsiteY6" fmla="*/ 1508484 h 1631069"/>
              <a:gd name="connsiteX7" fmla="*/ 357459 w 4156732"/>
              <a:gd name="connsiteY7" fmla="*/ 1558426 h 1631069"/>
              <a:gd name="connsiteX8" fmla="*/ 3898001 w 4156732"/>
              <a:gd name="connsiteY8" fmla="*/ 1558426 h 1631069"/>
              <a:gd name="connsiteX9" fmla="*/ 4156732 w 4156732"/>
              <a:gd name="connsiteY9" fmla="*/ 1299635 h 1631069"/>
              <a:gd name="connsiteX10" fmla="*/ 4156732 w 4156732"/>
              <a:gd name="connsiteY10" fmla="*/ 258792 h 1631069"/>
              <a:gd name="connsiteX11" fmla="*/ 3896866 w 4156732"/>
              <a:gd name="connsiteY11" fmla="*/ 0 h 16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6732" h="1631069">
                <a:moveTo>
                  <a:pt x="3896866" y="0"/>
                </a:moveTo>
                <a:lnTo>
                  <a:pt x="356324" y="0"/>
                </a:lnTo>
                <a:cubicBezTo>
                  <a:pt x="213340" y="0"/>
                  <a:pt x="97592" y="115775"/>
                  <a:pt x="97592" y="258792"/>
                </a:cubicBezTo>
                <a:lnTo>
                  <a:pt x="97592" y="1203155"/>
                </a:lnTo>
                <a:lnTo>
                  <a:pt x="96457" y="1307580"/>
                </a:lnTo>
                <a:cubicBezTo>
                  <a:pt x="97592" y="1532320"/>
                  <a:pt x="0" y="1631070"/>
                  <a:pt x="0" y="1631070"/>
                </a:cubicBezTo>
                <a:cubicBezTo>
                  <a:pt x="0" y="1631070"/>
                  <a:pt x="123692" y="1616314"/>
                  <a:pt x="204262" y="1508484"/>
                </a:cubicBezTo>
                <a:cubicBezTo>
                  <a:pt x="247384" y="1540266"/>
                  <a:pt x="299584" y="1558426"/>
                  <a:pt x="357459" y="1558426"/>
                </a:cubicBezTo>
                <a:lnTo>
                  <a:pt x="3898001" y="1558426"/>
                </a:lnTo>
                <a:cubicBezTo>
                  <a:pt x="4040984" y="1558426"/>
                  <a:pt x="4156732" y="1442651"/>
                  <a:pt x="4156732" y="1299635"/>
                </a:cubicBezTo>
                <a:lnTo>
                  <a:pt x="4156732" y="258792"/>
                </a:lnTo>
                <a:cubicBezTo>
                  <a:pt x="4155598" y="115775"/>
                  <a:pt x="4039849" y="0"/>
                  <a:pt x="3896866" y="0"/>
                </a:cubicBezTo>
                <a:close/>
              </a:path>
            </a:pathLst>
          </a:custGeom>
          <a:noFill/>
          <a:ln w="25400" cap="flat">
            <a:solidFill>
              <a:srgbClr val="063081"/>
            </a:solidFill>
            <a:prstDash val="solid"/>
            <a:miter/>
          </a:ln>
          <a:effectLst>
            <a:innerShdw blurRad="63500" dist="50800" dir="18900000">
              <a:prstClr val="black">
                <a:alpha val="50000"/>
              </a:prstClr>
            </a:innerShdw>
          </a:effectLst>
        </p:spPr>
        <p:txBody>
          <a:bodyPr rtlCol="0" anchor="ctr"/>
          <a:lstStyle/>
          <a:p>
            <a:endParaRPr lang="ru-RU" sz="1400"/>
          </a:p>
        </p:txBody>
      </p:sp>
      <p:sp>
        <p:nvSpPr>
          <p:cNvPr id="7" name="Текст 20"/>
          <p:cNvSpPr txBox="1"/>
          <p:nvPr/>
        </p:nvSpPr>
        <p:spPr>
          <a:xfrm>
            <a:off x="5321300" y="3963035"/>
            <a:ext cx="6018530" cy="2409190"/>
          </a:xfrm>
          <a:prstGeom prst="rect">
            <a:avLst/>
          </a:prstGeom>
        </p:spPr>
        <p:txBody>
          <a:bodyPr lIns="0" tIns="0" rIns="0" bIns="0" anchor="ctr"/>
          <a:lstStyle>
            <a:lvl1pPr marL="0" indent="0" algn="l" defTabSz="914400" rtl="0" eaLnBrk="1" latinLnBrk="0" hangingPunct="1">
              <a:lnSpc>
                <a:spcPct val="100000"/>
              </a:lnSpc>
              <a:spcBef>
                <a:spcPts val="1000"/>
              </a:spcBef>
              <a:buFontTx/>
              <a:buNone/>
              <a:defRPr sz="3200" b="1" i="0" kern="1200">
                <a:solidFill>
                  <a:srgbClr val="1190D2"/>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ctr"/>
            <a:r>
              <a:rPr lang="en-US" sz="1600">
                <a:solidFill>
                  <a:schemeClr val="tx2"/>
                </a:solidFill>
              </a:rPr>
              <a:t>Временные таблицы</a:t>
            </a:r>
            <a:r>
              <a:rPr lang="en-US" altLang="en-US" sz="1600">
                <a:solidFill>
                  <a:schemeClr val="tx2"/>
                </a:solidFill>
              </a:rPr>
              <a:t>: </a:t>
            </a:r>
            <a:endParaRPr lang="en-US" altLang="en-US" sz="1600">
              <a:solidFill>
                <a:schemeClr val="tx2"/>
              </a:solidFill>
            </a:endParaRPr>
          </a:p>
          <a:p>
            <a:r>
              <a:rPr lang="en-US" altLang="en-US" sz="1600" u="sng">
                <a:solidFill>
                  <a:schemeClr val="tx2"/>
                </a:solidFill>
              </a:rPr>
              <a:t>1. </a:t>
            </a:r>
            <a:r>
              <a:rPr lang="en-US" sz="1600" u="sng">
                <a:solidFill>
                  <a:schemeClr val="tx2"/>
                </a:solidFill>
              </a:rPr>
              <a:t>под них запросы </a:t>
            </a:r>
            <a:r>
              <a:rPr lang="en-US" altLang="en-US" sz="1600" u="sng">
                <a:solidFill>
                  <a:schemeClr val="tx2"/>
                </a:solidFill>
              </a:rPr>
              <a:t>не запоминаются </a:t>
            </a:r>
            <a:r>
              <a:rPr lang="en-US" sz="1600" u="sng">
                <a:solidFill>
                  <a:schemeClr val="tx2"/>
                </a:solidFill>
              </a:rPr>
              <a:t>, так как время жизни у </a:t>
            </a:r>
            <a:r>
              <a:rPr lang="en-US" altLang="en-US" sz="1600" u="sng">
                <a:solidFill>
                  <a:schemeClr val="tx2"/>
                </a:solidFill>
              </a:rPr>
              <a:t>таких запросов</a:t>
            </a:r>
            <a:r>
              <a:rPr lang="en-US" sz="1600" u="sng">
                <a:solidFill>
                  <a:schemeClr val="tx2"/>
                </a:solidFill>
              </a:rPr>
              <a:t> равно время жизни сессии</a:t>
            </a:r>
            <a:endParaRPr lang="en-US" altLang="en-US" sz="1600">
              <a:solidFill>
                <a:schemeClr val="tx2"/>
              </a:solidFill>
            </a:endParaRPr>
          </a:p>
          <a:p>
            <a:r>
              <a:rPr lang="en-US" altLang="en-US" sz="1600" u="sng">
                <a:solidFill>
                  <a:schemeClr val="tx2"/>
                </a:solidFill>
              </a:rPr>
              <a:t>2. довольно трудно отличить то,что предыдущая временная таблица является не той же временной таблицей,что была использована в предыдущей сессии</a:t>
            </a:r>
            <a:endParaRPr lang="en-US" altLang="en-US" sz="1600" u="sng">
              <a:solidFill>
                <a:schemeClr val="tx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br>
              <a:rPr lang="en-US" altLang="ru-RU">
                <a:sym typeface="+mn-ea"/>
              </a:rPr>
            </a:br>
            <a:r>
              <a:rPr lang="en-US" altLang="en-US">
                <a:sym typeface="+mn-ea"/>
              </a:rPr>
              <a:t>Временная</a:t>
            </a:r>
            <a:r>
              <a:rPr lang="en-US" altLang="ru-RU">
                <a:sym typeface="+mn-ea"/>
              </a:rPr>
              <a:t> таблица SCORE</a:t>
            </a:r>
            <a:endParaRPr lang="en-US" alt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5" name="TextBox 14"/>
          <p:cNvSpPr txBox="1"/>
          <p:nvPr/>
        </p:nvSpPr>
        <p:spPr>
          <a:xfrm>
            <a:off x="518160" y="1390015"/>
            <a:ext cx="2985135" cy="4347845"/>
          </a:xfrm>
          <a:prstGeom prst="rect">
            <a:avLst/>
          </a:prstGeom>
          <a:noFill/>
        </p:spPr>
        <p:txBody>
          <a:bodyPr wrap="square" rtlCol="0">
            <a:spAutoFit/>
          </a:bodyPr>
          <a:lstStyle/>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С</a:t>
            </a: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оздадим в</a:t>
            </a: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ременн</a:t>
            </a: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ую</a:t>
            </a: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таблиц</a:t>
            </a: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у</a:t>
            </a: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t>
            </a: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копия score</a:t>
            </a: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lang="en-US" altLang="x-none" b="1" dirty="0" err="1">
              <a:solidFill>
                <a:schemeClr val="accent3">
                  <a:lumMod val="75000"/>
                </a:schemeClr>
              </a:solidFill>
              <a:latin typeface="Arial" panose="02080604020202020204" pitchFamily="34" charset="0"/>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1. </a:t>
            </a:r>
            <a:r>
              <a:rPr lang="en-US" altLang="x-none"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Добавляем 5000 строк</a:t>
            </a:r>
            <a:endParaRPr lang="en-US" altLang="x-none"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2. Обучаем</a:t>
            </a:r>
            <a:endPar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3. Выходим из сессии</a:t>
            </a:r>
            <a:endPar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4. Заходим и снова создаем таблицу и наблюдаем, приходиться AQO обучать заново</a:t>
            </a:r>
            <a:r>
              <a:rPr lang="en-US" altLang="en-US" b="1" dirty="0" err="1">
                <a:solidFill>
                  <a:schemeClr val="accent3">
                    <a:lumMod val="75000"/>
                  </a:schemeClr>
                </a:solidFill>
                <a:latin typeface="Arial" panose="02080604020202020204" pitchFamily="34" charset="0"/>
                <a:sym typeface="+mn-ea"/>
              </a:rPr>
              <a:t>.</a:t>
            </a:r>
            <a:endParaRPr lang="en-US" altLang="en-US" b="1" dirty="0" err="1">
              <a:solidFill>
                <a:schemeClr val="accent3">
                  <a:lumMod val="75000"/>
                </a:schemeClr>
              </a:solidFill>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b="1" dirty="0" err="1">
              <a:solidFill>
                <a:schemeClr val="accent3">
                  <a:lumMod val="75000"/>
                </a:schemeClr>
              </a:solidFill>
              <a:latin typeface="Arial" panose="02080604020202020204" pitchFamily="34" charset="0"/>
              <a:sym typeface="+mn-ea"/>
            </a:endParaRPr>
          </a:p>
        </p:txBody>
      </p:sp>
      <p:grpSp>
        <p:nvGrpSpPr>
          <p:cNvPr id="13" name="Группа 3"/>
          <p:cNvGrpSpPr/>
          <p:nvPr/>
        </p:nvGrpSpPr>
        <p:grpSpPr>
          <a:xfrm rot="10800000">
            <a:off x="2760378" y="1173215"/>
            <a:ext cx="1355851" cy="4990789"/>
            <a:chOff x="2779055" y="1541063"/>
            <a:chExt cx="1428164" cy="4565506"/>
          </a:xfrm>
        </p:grpSpPr>
        <p:sp>
          <p:nvSpPr>
            <p:cNvPr id="14"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p>
          </p:txBody>
        </p:sp>
        <p:sp>
          <p:nvSpPr>
            <p:cNvPr id="1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grpSp>
      <p:sp>
        <p:nvSpPr>
          <p:cNvPr id="12" name="Rectangle 13312"/>
          <p:cNvSpPr/>
          <p:nvPr/>
        </p:nvSpPr>
        <p:spPr>
          <a:xfrm>
            <a:off x="3503295" y="1073785"/>
            <a:ext cx="8398510" cy="4979670"/>
          </a:xfrm>
          <a:prstGeom prst="rect">
            <a:avLst/>
          </a:prstGeom>
          <a:solidFill>
            <a:srgbClr val="FFFFFF"/>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cs typeface="+mn-lt"/>
                <a:sym typeface="+mn-ea"/>
              </a:rPr>
              <a:t>explain analyze select cname, avg(degree) from score_temp, course,student where essay_text_len&lt;800 and course.cno=score_temp.cno and student.sno=score_temp.sno and sgroup='ClassE' group by (cname);</a:t>
            </a:r>
            <a:r>
              <a:rPr lang="en-US" altLang="x-none" sz="1400" dirty="0" err="1">
                <a:solidFill>
                  <a:srgbClr val="000000"/>
                </a:solidFill>
                <a:cs typeface="+mn-lt"/>
                <a:sym typeface="+mn-ea"/>
              </a:rPr>
              <a:t>                                                       </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HashAggregate  (cost=3168.50..3171.04 rows=203 width=78) (actual time=455.055..455.779 rows=203 loops=1)</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3">
                    <a:lumMod val="75000"/>
                  </a:schemeClr>
                </a:solidFill>
                <a:effectLst>
                  <a:outerShdw blurRad="38100" dist="25400" dir="5400000" algn="ctr" rotWithShape="0">
                    <a:srgbClr val="6E747A">
                      <a:alpha val="43000"/>
                    </a:srgbClr>
                  </a:outerShdw>
                </a:effectLst>
                <a:cs typeface="+mn-lt"/>
                <a:sym typeface="+mn-ea"/>
              </a:rPr>
              <a:t> </a:t>
            </a:r>
            <a:r>
              <a:rPr lang="en-US" altLang="x-none" sz="1400" dirty="0" err="1">
                <a:solidFill>
                  <a:srgbClr val="C00000"/>
                </a:solidFill>
                <a:effectLst>
                  <a:outerShdw blurRad="38100" dist="19050" dir="2700000" algn="tl" rotWithShape="0">
                    <a:schemeClr val="dk1">
                      <a:alpha val="40000"/>
                    </a:schemeClr>
                  </a:outerShdw>
                </a:effectLst>
                <a:cs typeface="+mn-lt"/>
                <a:sym typeface="+mn-ea"/>
              </a:rPr>
              <a:t>AQO: rows=203, error=-0%, fss=-1963805551</a:t>
            </a:r>
            <a:endParaRPr lang="en-US" altLang="x-none" sz="1400" dirty="0" err="1">
              <a:solidFill>
                <a:srgbClr val="C00000"/>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Group Key: course.cname</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Join  (cost=304.86..3136.96 rows=6307 width=50) (actual time=11.826..438.350 rows=6307 loops=1)</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a:t>
            </a:r>
            <a:r>
              <a:rPr lang="en-US" altLang="x-none" sz="1400" dirty="0" err="1">
                <a:solidFill>
                  <a:srgbClr val="C00000"/>
                </a:solidFill>
                <a:effectLst>
                  <a:outerShdw blurRad="38100" dist="19050" dir="2700000" algn="tl" rotWithShape="0">
                    <a:schemeClr val="dk1">
                      <a:alpha val="40000"/>
                    </a:schemeClr>
                  </a:outerShdw>
                </a:effectLst>
                <a:cs typeface="+mn-lt"/>
                <a:sym typeface="+mn-ea"/>
              </a:rPr>
              <a:t>AQO: rows=6307, error=0%, fss=1624296325</a:t>
            </a:r>
            <a:endParaRPr lang="en-US" altLang="x-none" sz="1400" dirty="0" err="1">
              <a:solidFill>
                <a:srgbClr val="C00000"/>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Hash Cond: (score_temp.cno = course.cno)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Join  (cost=275.36..3090.84 rows=6307 width=8) (actual time=7.709..407.059 rows=6307 loops=1)</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a:t>
            </a:r>
            <a:r>
              <a:rPr lang="en-US" altLang="x-none" sz="1400" dirty="0" err="1">
                <a:solidFill>
                  <a:srgbClr val="C00000"/>
                </a:solidFill>
                <a:effectLst>
                  <a:outerShdw blurRad="38100" dist="19050" dir="2700000" algn="tl" rotWithShape="0">
                    <a:schemeClr val="dk1">
                      <a:alpha val="40000"/>
                    </a:schemeClr>
                  </a:outerShdw>
                </a:effectLst>
                <a:cs typeface="+mn-lt"/>
                <a:sym typeface="+mn-ea"/>
              </a:rPr>
              <a:t>AQO: rows=6307, error=0%, fss=-738258761</a:t>
            </a:r>
            <a:endParaRPr lang="en-US" altLang="x-none" sz="1400" dirty="0" err="1">
              <a:solidFill>
                <a:srgbClr val="C00000"/>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Hash Cond: (score_temp.sno = student.sno)</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Seq Scan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on score_temp</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(cost=0.00..2687.50 rows=48733 width=12) (actual time=0.017..200.762 rows=94127 loops=1)</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 AQO not used, fss=-267337691</a:t>
            </a:r>
            <a:endParaRPr lang="en-US" altLang="x-none" sz="1400" dirty="0" err="1">
              <a:solidFill>
                <a:schemeClr val="accent1"/>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Filter: (essay_text_len &lt; 800)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Rows Removed by Filter: 40873</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400" dirty="0" err="1">
                <a:solidFill>
                  <a:srgbClr val="000000"/>
                </a:solidFill>
                <a:cs typeface="+mn-lt"/>
                <a:sym typeface="+mn-ea"/>
              </a:rPr>
              <a:t>...</a:t>
            </a:r>
            <a:endParaRPr lang="en-US" altLang="en-US" sz="1400" dirty="0" err="1">
              <a:solidFill>
                <a:srgbClr val="000000"/>
              </a:solidFill>
              <a:cs typeface="+mn-lt"/>
              <a:sym typeface="+mn-ea"/>
            </a:endParaRPr>
          </a:p>
        </p:txBody>
      </p:sp>
      <p:sp>
        <p:nvSpPr>
          <p:cNvPr id="8" name="Скругленный прямоугольник 6"/>
          <p:cNvSpPr/>
          <p:nvPr/>
        </p:nvSpPr>
        <p:spPr>
          <a:xfrm>
            <a:off x="441755" y="1074091"/>
            <a:ext cx="11521440" cy="82296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br>
              <a:rPr lang="en-US" altLang="ru-RU">
                <a:sym typeface="+mn-ea"/>
              </a:rPr>
            </a:br>
            <a:r>
              <a:rPr lang="en-US" altLang="en-US">
                <a:sym typeface="+mn-ea"/>
              </a:rPr>
              <a:t>Временная</a:t>
            </a:r>
            <a:r>
              <a:rPr lang="en-US" altLang="ru-RU">
                <a:sym typeface="+mn-ea"/>
              </a:rPr>
              <a:t> таблица SCORE</a:t>
            </a:r>
            <a:endParaRPr lang="en-US" alt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5" name="TextBox 14"/>
          <p:cNvSpPr txBox="1"/>
          <p:nvPr/>
        </p:nvSpPr>
        <p:spPr>
          <a:xfrm>
            <a:off x="517525" y="1548765"/>
            <a:ext cx="2985770" cy="4347845"/>
          </a:xfrm>
          <a:prstGeom prst="rect">
            <a:avLst/>
          </a:prstGeom>
          <a:noFill/>
        </p:spPr>
        <p:txBody>
          <a:bodyPr wrap="square" rtlCol="0">
            <a:spAutoFit/>
          </a:bodyPr>
          <a:lstStyle/>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С</a:t>
            </a: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оздадим в</a:t>
            </a: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ременн</a:t>
            </a: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ую</a:t>
            </a: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таблиц</a:t>
            </a: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у</a:t>
            </a: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a:t>
            </a: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копия score</a:t>
            </a: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1. </a:t>
            </a: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Добавляем 5000 строк</a:t>
            </a:r>
            <a:endPar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2. Обучаем</a:t>
            </a:r>
            <a:endParaRPr lang="en-US" altLang="en-US"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3. Выходим из сессии</a:t>
            </a:r>
            <a:endPar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4. Заходим и снова создаем таблицу и наблюдаем, приходиться AQO обучать заново.</a:t>
            </a:r>
            <a:endPar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p:txBody>
      </p:sp>
      <p:sp>
        <p:nvSpPr>
          <p:cNvPr id="10" name="Скругленный прямоугольник 9"/>
          <p:cNvSpPr/>
          <p:nvPr/>
        </p:nvSpPr>
        <p:spPr>
          <a:xfrm>
            <a:off x="594155" y="4528655"/>
            <a:ext cx="11160000" cy="1280160"/>
          </a:xfrm>
          <a:prstGeom prst="roundRect">
            <a:avLst>
              <a:gd name="adj" fmla="val 3949"/>
            </a:avLst>
          </a:prstGeom>
          <a:solidFill>
            <a:srgbClr val="1190D2">
              <a:alpha val="707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grpSp>
        <p:nvGrpSpPr>
          <p:cNvPr id="13" name="Группа 3"/>
          <p:cNvGrpSpPr/>
          <p:nvPr/>
        </p:nvGrpSpPr>
        <p:grpSpPr>
          <a:xfrm rot="10800000">
            <a:off x="2760378" y="1173215"/>
            <a:ext cx="1355851" cy="4990789"/>
            <a:chOff x="2779055" y="1541063"/>
            <a:chExt cx="1428164" cy="4565506"/>
          </a:xfrm>
        </p:grpSpPr>
        <p:sp>
          <p:nvSpPr>
            <p:cNvPr id="14"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p>
          </p:txBody>
        </p:sp>
        <p:sp>
          <p:nvSpPr>
            <p:cNvPr id="1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grpSp>
      <p:sp>
        <p:nvSpPr>
          <p:cNvPr id="12" name="Rectangle 13312"/>
          <p:cNvSpPr/>
          <p:nvPr/>
        </p:nvSpPr>
        <p:spPr>
          <a:xfrm>
            <a:off x="3537585" y="1147445"/>
            <a:ext cx="8580120" cy="4979670"/>
          </a:xfrm>
          <a:prstGeom prst="rect">
            <a:avLst/>
          </a:prstGeom>
          <a:solidFill>
            <a:srgbClr val="FFFFFF"/>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cs typeface="+mn-lt"/>
                <a:sym typeface="+mn-ea"/>
              </a:rPr>
              <a:t>explain analyze select cname, avg(degree) from score_temp, course,student where essay_text_len&lt;800 and course.cno=score_temp.cno and student.sno=score_temp.sno and sgroup='ClassE' group by (cname);</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HashAggregate  (cost=3163.10..3165.71 rows=209) (actual time=406.418..407.144 rows=203)</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not used, fss=0</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Group Key: course.cname</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Batches: 1  Memory Usage: 96kB</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Join  (cost=304.86..3135.11 rows=5599) (actual time=14.071..391.621 rows=6307)</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 AQO not used, fss=1624296325</a:t>
            </a:r>
            <a:endParaRPr lang="en-US" altLang="x-none" sz="1400" dirty="0" err="1">
              <a:solidFill>
                <a:schemeClr val="accent1"/>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Hash Cond: (score_temp.cno = course.cno)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Join  (cost=275.36..3090.84 rows=5599) (actual time=8.779..363.127 rows=6307 )</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 AQO not used, fss=-738258761</a:t>
            </a:r>
            <a:endParaRPr lang="en-US" altLang="x-none" sz="1400" dirty="0" err="1">
              <a:solidFill>
                <a:schemeClr val="accent1"/>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Hash Cond: (score_temp.sno = student.sno)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Seq Scan on score_temp  (cost=0.00..2687.50 rows=48733) (actual time=0.046..188.003 rows=94127)</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  AQO not used, fss=-267337691</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en-US" sz="1400" dirty="0" err="1">
              <a:solidFill>
                <a:schemeClr val="tx1"/>
              </a:solidFill>
              <a:effectLst>
                <a:outerShdw blurRad="38100" dist="19050" dir="2700000" algn="tl" rotWithShape="0">
                  <a:schemeClr val="dk1">
                    <a:alpha val="40000"/>
                  </a:schemeClr>
                </a:outerShdw>
              </a:effectLst>
              <a:cs typeface="+mn-lt"/>
              <a:sym typeface="+mn-ea"/>
            </a:endParaRPr>
          </a:p>
        </p:txBody>
      </p:sp>
      <p:sp>
        <p:nvSpPr>
          <p:cNvPr id="8" name="Скругленный прямоугольник 6"/>
          <p:cNvSpPr/>
          <p:nvPr/>
        </p:nvSpPr>
        <p:spPr>
          <a:xfrm>
            <a:off x="484935" y="1032181"/>
            <a:ext cx="11521440" cy="91440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br>
              <a:rPr lang="en-US" altLang="ru-RU">
                <a:sym typeface="+mn-ea"/>
              </a:rPr>
            </a:br>
            <a:r>
              <a:rPr lang="en-US" altLang="ru-RU">
                <a:sym typeface="+mn-ea"/>
              </a:rPr>
              <a:t>HOT таблица SCORE</a:t>
            </a:r>
            <a:endParaRPr lang="en-US" alt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5" name="TextBox 14"/>
          <p:cNvSpPr txBox="1"/>
          <p:nvPr/>
        </p:nvSpPr>
        <p:spPr>
          <a:xfrm>
            <a:off x="517525" y="1607820"/>
            <a:ext cx="2941955" cy="3919220"/>
          </a:xfrm>
          <a:prstGeom prst="rect">
            <a:avLst/>
          </a:prstGeom>
          <a:noFill/>
        </p:spPr>
        <p:txBody>
          <a:bodyPr wrap="square" rtlCol="0">
            <a:spAutoFit/>
          </a:bodyPr>
          <a:lstStyle/>
          <a:p>
            <a:pPr marL="107950" indent="0" defTabSz="0" hangingPunct="0">
              <a:spcBef>
                <a:spcPts val="10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1. </a:t>
            </a:r>
            <a:r>
              <a:rPr lang="en-US" altLang="x-none"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Добавляем </a:t>
            </a: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20</a:t>
            </a:r>
            <a:r>
              <a:rPr lang="en-US" altLang="x-none"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000 </a:t>
            </a: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оценок</a:t>
            </a:r>
            <a:endParaRPr lang="en-US" altLang="x-none"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2. </a:t>
            </a:r>
            <a:r>
              <a:rPr lang="en-US" altLang="x-none"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Select </a:t>
            </a: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запроса</a:t>
            </a:r>
            <a:r>
              <a:rPr lang="en-US" altLang="x-none"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смотрим aqo - AQO догоняет кардинальность</a:t>
            </a:r>
            <a:endPar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3. Удаляем </a:t>
            </a:r>
            <a:r>
              <a:rPr lang="en-US" altLang="x-none" dirty="0" err="1">
                <a:solidFill>
                  <a:schemeClr val="tx1"/>
                </a:solidFill>
                <a:effectLst>
                  <a:outerShdw blurRad="38100" dist="19050" dir="2700000" algn="tl" rotWithShape="0">
                    <a:schemeClr val="dk1">
                      <a:alpha val="40000"/>
                    </a:schemeClr>
                  </a:outerShdw>
                </a:effectLst>
                <a:cs typeface="+mn-lt"/>
                <a:sym typeface="+mn-ea"/>
              </a:rPr>
              <a:t> 69835</a:t>
            </a: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 количество строк, добавляем еще 20000 оценок.</a:t>
            </a:r>
            <a:endPar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4. </a:t>
            </a:r>
            <a:r>
              <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Select, смотрим - AQO догоняет кардинальность</a:t>
            </a:r>
            <a:endParaRPr lang="en-US" altLang="x-none"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p:txBody>
      </p:sp>
      <p:grpSp>
        <p:nvGrpSpPr>
          <p:cNvPr id="7" name="Группа 3"/>
          <p:cNvGrpSpPr/>
          <p:nvPr/>
        </p:nvGrpSpPr>
        <p:grpSpPr>
          <a:xfrm rot="10800000">
            <a:off x="2818798" y="1151625"/>
            <a:ext cx="1355851" cy="4990789"/>
            <a:chOff x="2779055" y="1541063"/>
            <a:chExt cx="1428164" cy="4565506"/>
          </a:xfrm>
        </p:grpSpPr>
        <p:sp>
          <p:nvSpPr>
            <p:cNvPr id="8"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p>
          </p:txBody>
        </p:sp>
        <p:sp>
          <p:nvSpPr>
            <p:cNvPr id="9"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grpSp>
      <p:sp>
        <p:nvSpPr>
          <p:cNvPr id="12" name="Rectangle 13312"/>
          <p:cNvSpPr/>
          <p:nvPr/>
        </p:nvSpPr>
        <p:spPr>
          <a:xfrm>
            <a:off x="3634740" y="1125855"/>
            <a:ext cx="8203565" cy="4979670"/>
          </a:xfrm>
          <a:prstGeom prst="rect">
            <a:avLst/>
          </a:prstGeom>
          <a:solidFill>
            <a:srgbClr val="FFFFFF"/>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cs typeface="+mn-lt"/>
                <a:sym typeface="+mn-ea"/>
              </a:rPr>
              <a:t>explain analyze select cname, avg(degree) from score_temp, course,student where essay_text_len&lt;800 and course.cno=score_temp.cno and student.sno=score_temp.sno and sgroup='ClassE' group by (cname);</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HashAggregate  (cost=3546.67..3549.16 rows=199) (actual time=273.935..274.621 rows=204)</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 AQO: rows=199, error=-3%, fss=-423078036</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Group Key: course.cname</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Join  (cost=304.86..3531.61 rows=3013) (actual time=27.908..263.888 rows=4160)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rows=3013, error=-38%, fss=1836041930</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Hash Cond: (score.cno = course.cno)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Join  (cost=275.36..3494.17 rows=3013) (actual time=21.331..241.331 rows=4160)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rows=3013, error=-38%, fss=-1009104261</a:t>
            </a:r>
            <a:endParaRPr lang="en-US" altLang="x-none" sz="1400" dirty="0" err="1">
              <a:solidFill>
                <a:schemeClr val="accent1"/>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Hash Cond: (score.sno = student.sno)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Seq Scan on score  (cost=0.00..3099.32 rows=45499) (actual time=2.013..115.986 rows=56078)</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 AQO: rows=45499, error=-23%, fss=-2059664025</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a:t>
            </a:r>
            <a:r>
              <a:rPr lang="en-US" altLang="en-US"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en-US" sz="1400" dirty="0" err="1">
              <a:solidFill>
                <a:schemeClr val="tx1"/>
              </a:solidFill>
              <a:effectLst>
                <a:outerShdw blurRad="38100" dist="19050" dir="2700000" algn="tl" rotWithShape="0">
                  <a:schemeClr val="dk1">
                    <a:alpha val="40000"/>
                  </a:schemeClr>
                </a:outerShdw>
              </a:effectLst>
              <a:cs typeface="+mn-lt"/>
              <a:sym typeface="+mn-ea"/>
            </a:endParaRPr>
          </a:p>
        </p:txBody>
      </p:sp>
      <p:sp>
        <p:nvSpPr>
          <p:cNvPr id="11" name="Скругленный прямоугольник 6"/>
          <p:cNvSpPr/>
          <p:nvPr/>
        </p:nvSpPr>
        <p:spPr>
          <a:xfrm>
            <a:off x="477950" y="1102666"/>
            <a:ext cx="11430000" cy="82296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br>
              <a:rPr lang="en-US" altLang="ru-RU">
                <a:sym typeface="+mn-ea"/>
              </a:rPr>
            </a:br>
            <a:r>
              <a:rPr lang="en-US" altLang="ru-RU">
                <a:sym typeface="+mn-ea"/>
              </a:rPr>
              <a:t>HOT таблица SCORE</a:t>
            </a:r>
            <a:endParaRPr lang="en-US" altLang="en-US">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5" name="TextBox 14"/>
          <p:cNvSpPr txBox="1"/>
          <p:nvPr/>
        </p:nvSpPr>
        <p:spPr>
          <a:xfrm>
            <a:off x="517525" y="1607820"/>
            <a:ext cx="2962910" cy="3919220"/>
          </a:xfrm>
          <a:prstGeom prst="rect">
            <a:avLst/>
          </a:prstGeom>
          <a:noFill/>
        </p:spPr>
        <p:txBody>
          <a:bodyPr wrap="square" rtlCol="0">
            <a:spAutoFit/>
          </a:bodyPr>
          <a:lstStyle/>
          <a:p>
            <a:pPr marL="107950" indent="0" defTabSz="0" hangingPunct="0">
              <a:spcBef>
                <a:spcPts val="10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rPr>
              <a:t>1. </a:t>
            </a:r>
            <a:r>
              <a:rPr lang="en-US" altLang="x-none"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rPr>
              <a:t>Добавляем </a:t>
            </a:r>
            <a:r>
              <a:rPr lang="en-US" altLang="en-US"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rPr>
              <a:t>20</a:t>
            </a:r>
            <a:r>
              <a:rPr lang="en-US" altLang="x-none"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rPr>
              <a:t>000 </a:t>
            </a:r>
            <a:r>
              <a:rPr lang="en-US" altLang="en-US"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rPr>
              <a:t>оценок</a:t>
            </a:r>
            <a:endParaRPr lang="en-US" altLang="x-none"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rPr>
              <a:t>2. </a:t>
            </a:r>
            <a:r>
              <a:rPr lang="en-US" altLang="x-none"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rPr>
              <a:t>Select </a:t>
            </a:r>
            <a:r>
              <a:rPr lang="en-US" altLang="en-US"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rPr>
              <a:t>запроса</a:t>
            </a:r>
            <a:r>
              <a:rPr lang="en-US" altLang="x-none"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rPr>
              <a:t>, смотрим aqo - AQO догоняет кардинальность</a:t>
            </a:r>
            <a:endParaRPr lang="en-US" altLang="en-US" b="1" dirty="0" err="1">
              <a:solidFill>
                <a:schemeClr val="accent3">
                  <a:lumMod val="75000"/>
                </a:schemeClr>
              </a:solidFill>
              <a:effectLst>
                <a:outerShdw blurRad="38100" dist="25400" dir="5400000" algn="ctr" rotWithShape="0">
                  <a:srgbClr val="6E747A">
                    <a:alpha val="43000"/>
                  </a:srgb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3. Удаляем </a:t>
            </a:r>
            <a:r>
              <a:rPr lang="en-US" altLang="x-none" dirty="0" err="1">
                <a:solidFill>
                  <a:srgbClr val="000000"/>
                </a:solidFill>
                <a:cs typeface="+mn-lt"/>
                <a:sym typeface="+mn-ea"/>
              </a:rPr>
              <a:t> 69835</a:t>
            </a: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 количество строк, добавляем еще 20000 оценок.</a:t>
            </a:r>
            <a:endPar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4. </a:t>
            </a:r>
            <a:r>
              <a:rPr lang="en-US" altLang="x-none"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rPr>
              <a:t>Select, смотрим - AQO догоняет кардинальность</a:t>
            </a:r>
            <a:endParaRPr lang="en-US" altLang="x-none" b="1" dirty="0" err="1">
              <a:solidFill>
                <a:schemeClr val="accent1"/>
              </a:solidFill>
              <a:effectLst>
                <a:outerShdw blurRad="38100" dist="25400" dir="5400000" algn="ctr" rotWithShape="0">
                  <a:srgbClr val="6E747A">
                    <a:alpha val="43000"/>
                  </a:srgbClr>
                </a:outerShdw>
              </a:effectLst>
              <a:latin typeface="Arial" panose="02080604020202020204" pitchFamily="34" charset="0"/>
              <a:sym typeface="+mn-ea"/>
            </a:endParaRPr>
          </a:p>
        </p:txBody>
      </p:sp>
      <p:grpSp>
        <p:nvGrpSpPr>
          <p:cNvPr id="13" name="Группа 3"/>
          <p:cNvGrpSpPr/>
          <p:nvPr/>
        </p:nvGrpSpPr>
        <p:grpSpPr>
          <a:xfrm rot="10800000">
            <a:off x="2818798" y="1151625"/>
            <a:ext cx="1355851" cy="4990789"/>
            <a:chOff x="2779055" y="1541063"/>
            <a:chExt cx="1428164" cy="4565506"/>
          </a:xfrm>
        </p:grpSpPr>
        <p:sp>
          <p:nvSpPr>
            <p:cNvPr id="14"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p>
          </p:txBody>
        </p:sp>
        <p:sp>
          <p:nvSpPr>
            <p:cNvPr id="1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grpSp>
      <p:sp>
        <p:nvSpPr>
          <p:cNvPr id="12" name="Rectangle 13312"/>
          <p:cNvSpPr/>
          <p:nvPr/>
        </p:nvSpPr>
        <p:spPr>
          <a:xfrm>
            <a:off x="3561080" y="1125855"/>
            <a:ext cx="8193405" cy="4979670"/>
          </a:xfrm>
          <a:prstGeom prst="rect">
            <a:avLst/>
          </a:prstGeom>
          <a:solidFill>
            <a:srgbClr val="FFFFFF"/>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cs typeface="+mn-lt"/>
                <a:sym typeface="+mn-ea"/>
              </a:rPr>
              <a:t>explain analyze select cname, avg(degree) from score, course,student where essay_text_len&lt;800 and course.cno=score.cno and student.sno=score.sno and sgroup='ClassE' group by (cname);    </a:t>
            </a:r>
            <a:endParaRPr lang="en-US" altLang="x-none" sz="1400" b="1"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HashAggregate  (cost=3997.86..4000.36 rows=199) (actual time=127.445..127.837 rows=167)</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rows=199, error=16%, fss=-423078036</a:t>
            </a:r>
            <a:endParaRPr lang="en-US" altLang="x-none" sz="1400" dirty="0" err="1">
              <a:solidFill>
                <a:schemeClr val="accent1"/>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Group Key: course.cname</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Join  (cost=304.86..3982.30 rows=3112) (actual time=13.376..123.963 rows=1635)</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rows=3112, error=47%, fss=1836041930</a:t>
            </a:r>
            <a:endParaRPr lang="en-US" altLang="x-none" sz="1400" dirty="0" err="1">
              <a:solidFill>
                <a:schemeClr val="accent1"/>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Hash Cond: (score.cno = course.cno)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Join  (cost=275.36..3944.60 rows=3112) (actual time=9.880..114.726 rows=1635)</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rows=3112, error=47%, fss=-1009104261</a:t>
            </a:r>
            <a:endParaRPr lang="en-US" altLang="x-none" sz="1400" dirty="0" err="1">
              <a:solidFill>
                <a:schemeClr val="accent1"/>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Hash Cond: (score.sno = student.sno)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Seq Scan on score  (cost=0.00..3547.24 rows=46460) (actual time=0.718..64.665 rows=25350)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rows=46460, error=45%, fss=-2059664025</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Filter: (essay_text_len &lt; 800)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Rows Removed by Filter: 10815</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a:t>
            </a:r>
            <a:r>
              <a:rPr lang="en-US" altLang="en-US" sz="1400" dirty="0" err="1">
                <a:solidFill>
                  <a:schemeClr val="tx1"/>
                </a:solidFill>
                <a:effectLst>
                  <a:outerShdw blurRad="38100" dist="19050" dir="2700000" algn="tl" rotWithShape="0">
                    <a:schemeClr val="dk1">
                      <a:alpha val="40000"/>
                    </a:schemeClr>
                  </a:outerShdw>
                </a:effectLst>
                <a:cs typeface="+mn-lt"/>
                <a:sym typeface="+mn-ea"/>
              </a:rPr>
              <a:t>....</a:t>
            </a:r>
            <a:endParaRPr lang="en-US" altLang="en-US" sz="1400" dirty="0" err="1">
              <a:solidFill>
                <a:schemeClr val="tx1"/>
              </a:solidFill>
              <a:effectLst>
                <a:outerShdw blurRad="38100" dist="19050" dir="2700000" algn="tl" rotWithShape="0">
                  <a:schemeClr val="dk1">
                    <a:alpha val="40000"/>
                  </a:schemeClr>
                </a:outerShdw>
              </a:effectLst>
              <a:cs typeface="+mn-lt"/>
              <a:sym typeface="+mn-ea"/>
            </a:endParaRPr>
          </a:p>
        </p:txBody>
      </p:sp>
      <p:sp>
        <p:nvSpPr>
          <p:cNvPr id="8" name="Скругленный прямоугольник 6"/>
          <p:cNvSpPr/>
          <p:nvPr/>
        </p:nvSpPr>
        <p:spPr>
          <a:xfrm>
            <a:off x="517320" y="1063931"/>
            <a:ext cx="11338560" cy="91440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br>
              <a:rPr lang="en-US" altLang="ru-RU">
                <a:sym typeface="+mn-ea"/>
              </a:rPr>
            </a:br>
            <a:r>
              <a:rPr lang="en-US" altLang="ru-RU">
                <a:sym typeface="+mn-ea"/>
              </a:rPr>
              <a:t>HOT таблица SCORE</a:t>
            </a:r>
            <a:r>
              <a:rPr lang="en-US" altLang="en-US">
                <a:sym typeface="+mn-ea"/>
              </a:rPr>
              <a:t>. Обучили запрос</a:t>
            </a:r>
            <a:endParaRPr lang="en-US" altLang="en-US">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0" name="Скругленный прямоугольник 9"/>
          <p:cNvSpPr/>
          <p:nvPr/>
        </p:nvSpPr>
        <p:spPr>
          <a:xfrm>
            <a:off x="594155" y="4383875"/>
            <a:ext cx="11160000" cy="1280160"/>
          </a:xfrm>
          <a:prstGeom prst="roundRect">
            <a:avLst>
              <a:gd name="adj" fmla="val 3949"/>
            </a:avLst>
          </a:prstGeom>
          <a:solidFill>
            <a:srgbClr val="1190D2">
              <a:alpha val="707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grpSp>
        <p:nvGrpSpPr>
          <p:cNvPr id="13" name="Группа 3"/>
          <p:cNvGrpSpPr/>
          <p:nvPr/>
        </p:nvGrpSpPr>
        <p:grpSpPr>
          <a:xfrm rot="10800000">
            <a:off x="2818798" y="1006845"/>
            <a:ext cx="1355851" cy="4990789"/>
            <a:chOff x="2779055" y="1541063"/>
            <a:chExt cx="1428164" cy="4565506"/>
          </a:xfrm>
        </p:grpSpPr>
        <p:sp>
          <p:nvSpPr>
            <p:cNvPr id="14"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p>
          </p:txBody>
        </p:sp>
        <p:sp>
          <p:nvSpPr>
            <p:cNvPr id="1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grpSp>
      <p:sp>
        <p:nvSpPr>
          <p:cNvPr id="12" name="Rectangle 13312"/>
          <p:cNvSpPr/>
          <p:nvPr/>
        </p:nvSpPr>
        <p:spPr>
          <a:xfrm>
            <a:off x="135890" y="852170"/>
            <a:ext cx="11765280" cy="5531485"/>
          </a:xfrm>
          <a:prstGeom prst="rect">
            <a:avLst/>
          </a:prstGeom>
          <a:solidFill>
            <a:srgbClr val="FFFFFF"/>
          </a:solidFill>
          <a:ln w="18000" cap="flat" cmpd="sng">
            <a:solidFill>
              <a:schemeClr val="bg2"/>
            </a:solidFill>
            <a:prstDash val="solid"/>
            <a:round/>
            <a:headEnd type="none" w="med" len="med"/>
            <a:tailEnd type="none" w="med" len="med"/>
          </a:ln>
        </p:spPr>
        <p:txBody>
          <a:bodyPr wrap="square" lIns="90000" tIns="46800" rIns="90000" bIns="46800" anchor="t"/>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rgbClr val="000000"/>
                </a:solidFill>
                <a:cs typeface="+mn-lt"/>
                <a:sym typeface="+mn-ea"/>
              </a:rPr>
              <a:t>explain analyze select cname, avg(degree) from score, course,student where essay_text_len&lt;800 and course.cno=score.cno and student.sno=score.sno and sgroup='ClassE' group by (cname);    </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HashAggregate  (cost=3945.15..3947.35 rows=177) (actual time=123.381..123.948 rows=167)</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rows=177, error=5%, fss=-423078036</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Group Key: course.cname</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Join  (cost=304.86..3936.94 rows=1641) (actual time=12.236..119.296 rows=1635)</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rows=1641, error=0%, fss=1836041930</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Hash Cond: (score.cno = course.cno)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Join  (cost=275.36..3903.11 rows=1641) (actual time=9.006..109.504 rows=1635)</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rows=1641, error=0%, fss=-1009104261</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Hash Cond: (score.sno = student.sno)</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Seq Scan on score  (cost=0.00..3547.24 rows=30658) (actual time=0.615..54.132 rows=25350)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rows=30658, error=17%, fss=-2059664025</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Filter: (essay_text_len &lt; 800)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Rows Removed by Filter: 10815</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(cost=261.00..261.00 rows=1149) (actual time=6.918..6.923 rows=1149)</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Seq Scan on student  (cost=0.00..261.00 rows=1149) (actual time=0.081..4.851 rows=1149)</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rows=1149, error=0%, fss=-1257205544</a:t>
            </a:r>
            <a:endParaRPr lang="en-US" altLang="x-none" sz="1400" dirty="0" err="1">
              <a:solidFill>
                <a:schemeClr val="accent1"/>
              </a:solidFill>
              <a:effectLst>
                <a:outerShdw blurRad="38100" dist="25400" dir="5400000" algn="ctr" rotWithShape="0">
                  <a:srgbClr val="6E747A">
                    <a:alpha val="43000"/>
                  </a:srgb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 Filter: ((sgroup)::text = 'ClassE'::text)</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Rows Removed by Filter: 8851</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Hash  (cost=17.00..17.00 rows=1000) (actual time=3.217..3.221 rows=1000)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Buckets: 1024  Batches: 1  Memory Usage: 53kB</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-&gt;  Seq Scan on course  (cost=0.00..17.00 rows=1000) (actual time=0.018..1.585 rows=1000)</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accent1"/>
                </a:solidFill>
                <a:effectLst>
                  <a:outerShdw blurRad="38100" dist="25400" dir="5400000" algn="ctr" rotWithShape="0">
                    <a:srgbClr val="6E747A">
                      <a:alpha val="43000"/>
                    </a:srgbClr>
                  </a:outerShdw>
                </a:effectLst>
                <a:cs typeface="+mn-lt"/>
                <a:sym typeface="+mn-ea"/>
              </a:rPr>
              <a:t>AQO: rows=1000, error=0%, fss=-1076069505</a:t>
            </a:r>
            <a:endParaRPr lang="en-US" altLang="x-none" sz="1400" dirty="0" err="1">
              <a:solidFill>
                <a:srgbClr val="000000"/>
              </a:solidFill>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rgbClr val="000000"/>
                </a:solidFill>
                <a:cs typeface="+mn-lt"/>
                <a:sym typeface="+mn-ea"/>
              </a:rPr>
              <a:t> </a:t>
            </a:r>
            <a:r>
              <a:rPr lang="en-US" altLang="x-none" sz="1400" dirty="0" err="1">
                <a:solidFill>
                  <a:schemeClr val="tx1"/>
                </a:solidFill>
                <a:effectLst>
                  <a:outerShdw blurRad="38100" dist="19050" dir="2700000" algn="tl" rotWithShape="0">
                    <a:schemeClr val="dk1">
                      <a:alpha val="40000"/>
                    </a:schemeClr>
                  </a:outerShdw>
                </a:effectLst>
                <a:cs typeface="+mn-lt"/>
                <a:sym typeface="+mn-ea"/>
              </a:rPr>
              <a:t>Planning Time: 3.720 ms</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a:p>
            <a:pPr indent="0" defTabSz="0" hangingPunct="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dirty="0" err="1">
                <a:solidFill>
                  <a:schemeClr val="tx1"/>
                </a:solidFill>
                <a:effectLst>
                  <a:outerShdw blurRad="38100" dist="19050" dir="2700000" algn="tl" rotWithShape="0">
                    <a:schemeClr val="dk1">
                      <a:alpha val="40000"/>
                    </a:schemeClr>
                  </a:outerShdw>
                </a:effectLst>
                <a:cs typeface="+mn-lt"/>
                <a:sym typeface="+mn-ea"/>
              </a:rPr>
              <a:t> Execution Time: 125.054 ms</a:t>
            </a:r>
            <a:endParaRPr lang="en-US" altLang="x-none" sz="1400" dirty="0" err="1">
              <a:solidFill>
                <a:schemeClr val="tx1"/>
              </a:solidFill>
              <a:effectLst>
                <a:outerShdw blurRad="38100" dist="19050" dir="2700000" algn="tl" rotWithShape="0">
                  <a:schemeClr val="dk1">
                    <a:alpha val="40000"/>
                  </a:schemeClr>
                </a:outerShdw>
              </a:effectLst>
              <a:cs typeface="+mn-lt"/>
              <a:sym typeface="+mn-ea"/>
            </a:endParaRPr>
          </a:p>
        </p:txBody>
      </p:sp>
      <p:sp>
        <p:nvSpPr>
          <p:cNvPr id="4" name="TextBox 7"/>
          <p:cNvSpPr txBox="1"/>
          <p:nvPr/>
        </p:nvSpPr>
        <p:spPr>
          <a:xfrm>
            <a:off x="9147810" y="1657350"/>
            <a:ext cx="2946400" cy="922020"/>
          </a:xfrm>
          <a:prstGeom prst="rect">
            <a:avLst/>
          </a:prstGeom>
          <a:noFill/>
          <a:ln>
            <a:noFill/>
          </a:ln>
        </p:spPr>
        <p:txBody>
          <a:bodyPr wrap="square" rtlCol="0">
            <a:spAutoFit/>
          </a:bodyPr>
          <a:p>
            <a:r>
              <a:rPr lang="en-US" altLang="ru-RU" b="1" dirty="0">
                <a:solidFill>
                  <a:srgbClr val="EB006B"/>
                </a:solidFill>
                <a:latin typeface="Gilroy" pitchFamily="2" charset="0"/>
              </a:rPr>
              <a:t>AQO: </a:t>
            </a:r>
            <a:r>
              <a:rPr lang="en-US" altLang="en-US" b="1" dirty="0">
                <a:solidFill>
                  <a:srgbClr val="EB006B"/>
                </a:solidFill>
                <a:latin typeface="Gilroy" pitchFamily="2" charset="0"/>
              </a:rPr>
              <a:t>10</a:t>
            </a:r>
            <a:r>
              <a:rPr lang="ru-RU" b="1" dirty="0">
                <a:solidFill>
                  <a:srgbClr val="EB006B"/>
                </a:solidFill>
                <a:latin typeface="Gilroy" pitchFamily="2" charset="0"/>
              </a:rPr>
              <a:t> </a:t>
            </a:r>
            <a:r>
              <a:rPr lang="en-US" altLang="ru-RU" b="1" dirty="0">
                <a:solidFill>
                  <a:srgbClr val="EB006B"/>
                </a:solidFill>
                <a:latin typeface="Gilroy" pitchFamily="2" charset="0"/>
              </a:rPr>
              <a:t>итерации</a:t>
            </a:r>
            <a:r>
              <a:rPr lang="en-US" altLang="en-US" b="1" dirty="0">
                <a:solidFill>
                  <a:srgbClr val="EB006B"/>
                </a:solidFill>
                <a:latin typeface="Gilroy" pitchFamily="2" charset="0"/>
              </a:rPr>
              <a:t>;</a:t>
            </a:r>
            <a:endParaRPr lang="en-US" altLang="ru-RU" b="1" dirty="0">
              <a:solidFill>
                <a:srgbClr val="EB006B"/>
              </a:solidFill>
              <a:latin typeface="Gilroy" pitchFamily="2" charset="0"/>
            </a:endParaRPr>
          </a:p>
          <a:p>
            <a:r>
              <a:rPr lang="en-US" altLang="en-US" b="1" dirty="0">
                <a:solidFill>
                  <a:srgbClr val="EB006B"/>
                </a:solidFill>
                <a:latin typeface="Gilroy" pitchFamily="2" charset="0"/>
              </a:rPr>
              <a:t>С рестартом обучения: 2</a:t>
            </a:r>
            <a:endParaRPr lang="en-US" altLang="en-US" b="1" dirty="0">
              <a:solidFill>
                <a:srgbClr val="EB006B"/>
              </a:solidFill>
              <a:latin typeface="Gilroy" pitchFamily="2" charset="0"/>
            </a:endParaRPr>
          </a:p>
        </p:txBody>
      </p:sp>
      <p:sp>
        <p:nvSpPr>
          <p:cNvPr id="7" name="Скругленный прямоугольник 6"/>
          <p:cNvSpPr/>
          <p:nvPr/>
        </p:nvSpPr>
        <p:spPr>
          <a:xfrm>
            <a:off x="135890" y="851962"/>
            <a:ext cx="11294110" cy="457200"/>
          </a:xfrm>
          <a:prstGeom prst="roundRect">
            <a:avLst>
              <a:gd name="adj" fmla="val 3949"/>
            </a:avLst>
          </a:prstGeom>
          <a:solidFill>
            <a:srgbClr val="FFC000">
              <a:alpha val="700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ru-RU" dirty="0"/>
              <a:t>Как решить проблему?</a:t>
            </a:r>
            <a:endParaRPr lang="en-US" altLang="ru-RU" dirty="0"/>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4" name="Полилиния 3"/>
          <p:cNvSpPr/>
          <p:nvPr/>
        </p:nvSpPr>
        <p:spPr>
          <a:xfrm>
            <a:off x="353922" y="1052513"/>
            <a:ext cx="6198096" cy="2432085"/>
          </a:xfrm>
          <a:custGeom>
            <a:avLst/>
            <a:gdLst>
              <a:gd name="connsiteX0" fmla="*/ 3896866 w 4156732"/>
              <a:gd name="connsiteY0" fmla="*/ 0 h 1631069"/>
              <a:gd name="connsiteX1" fmla="*/ 356324 w 4156732"/>
              <a:gd name="connsiteY1" fmla="*/ 0 h 1631069"/>
              <a:gd name="connsiteX2" fmla="*/ 97592 w 4156732"/>
              <a:gd name="connsiteY2" fmla="*/ 258792 h 1631069"/>
              <a:gd name="connsiteX3" fmla="*/ 97592 w 4156732"/>
              <a:gd name="connsiteY3" fmla="*/ 1203155 h 1631069"/>
              <a:gd name="connsiteX4" fmla="*/ 96457 w 4156732"/>
              <a:gd name="connsiteY4" fmla="*/ 1307580 h 1631069"/>
              <a:gd name="connsiteX5" fmla="*/ 0 w 4156732"/>
              <a:gd name="connsiteY5" fmla="*/ 1631070 h 1631069"/>
              <a:gd name="connsiteX6" fmla="*/ 204262 w 4156732"/>
              <a:gd name="connsiteY6" fmla="*/ 1508484 h 1631069"/>
              <a:gd name="connsiteX7" fmla="*/ 357459 w 4156732"/>
              <a:gd name="connsiteY7" fmla="*/ 1558426 h 1631069"/>
              <a:gd name="connsiteX8" fmla="*/ 3898001 w 4156732"/>
              <a:gd name="connsiteY8" fmla="*/ 1558426 h 1631069"/>
              <a:gd name="connsiteX9" fmla="*/ 4156732 w 4156732"/>
              <a:gd name="connsiteY9" fmla="*/ 1299635 h 1631069"/>
              <a:gd name="connsiteX10" fmla="*/ 4156732 w 4156732"/>
              <a:gd name="connsiteY10" fmla="*/ 258792 h 1631069"/>
              <a:gd name="connsiteX11" fmla="*/ 3896866 w 4156732"/>
              <a:gd name="connsiteY11" fmla="*/ 0 h 16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6732" h="1631069">
                <a:moveTo>
                  <a:pt x="3896866" y="0"/>
                </a:moveTo>
                <a:lnTo>
                  <a:pt x="356324" y="0"/>
                </a:lnTo>
                <a:cubicBezTo>
                  <a:pt x="213340" y="0"/>
                  <a:pt x="97592" y="115775"/>
                  <a:pt x="97592" y="258792"/>
                </a:cubicBezTo>
                <a:lnTo>
                  <a:pt x="97592" y="1203155"/>
                </a:lnTo>
                <a:lnTo>
                  <a:pt x="96457" y="1307580"/>
                </a:lnTo>
                <a:cubicBezTo>
                  <a:pt x="97592" y="1532320"/>
                  <a:pt x="0" y="1631070"/>
                  <a:pt x="0" y="1631070"/>
                </a:cubicBezTo>
                <a:cubicBezTo>
                  <a:pt x="0" y="1631070"/>
                  <a:pt x="123692" y="1616314"/>
                  <a:pt x="204262" y="1508484"/>
                </a:cubicBezTo>
                <a:cubicBezTo>
                  <a:pt x="247384" y="1540266"/>
                  <a:pt x="299584" y="1558426"/>
                  <a:pt x="357459" y="1558426"/>
                </a:cubicBezTo>
                <a:lnTo>
                  <a:pt x="3898001" y="1558426"/>
                </a:lnTo>
                <a:cubicBezTo>
                  <a:pt x="4040984" y="1558426"/>
                  <a:pt x="4156732" y="1442651"/>
                  <a:pt x="4156732" y="1299635"/>
                </a:cubicBezTo>
                <a:lnTo>
                  <a:pt x="4156732" y="258792"/>
                </a:lnTo>
                <a:cubicBezTo>
                  <a:pt x="4155598" y="115775"/>
                  <a:pt x="4039849" y="0"/>
                  <a:pt x="3896866" y="0"/>
                </a:cubicBezTo>
                <a:close/>
              </a:path>
            </a:pathLst>
          </a:custGeom>
          <a:noFill/>
          <a:ln w="25400" cap="flat">
            <a:solidFill>
              <a:srgbClr val="063081"/>
            </a:solidFill>
            <a:prstDash val="solid"/>
            <a:miter/>
          </a:ln>
        </p:spPr>
        <p:txBody>
          <a:bodyPr rtlCol="0" anchor="ctr"/>
          <a:lstStyle/>
          <a:p>
            <a:endParaRPr lang="ru-RU"/>
          </a:p>
        </p:txBody>
      </p:sp>
      <p:sp>
        <p:nvSpPr>
          <p:cNvPr id="5" name="Текст 20"/>
          <p:cNvSpPr txBox="1"/>
          <p:nvPr/>
        </p:nvSpPr>
        <p:spPr>
          <a:xfrm>
            <a:off x="981710" y="1052830"/>
            <a:ext cx="5768340" cy="2287905"/>
          </a:xfrm>
          <a:prstGeom prst="rect">
            <a:avLst/>
          </a:prstGeom>
        </p:spPr>
        <p:txBody>
          <a:bodyPr lIns="0" tIns="0" rIns="0" bIns="0" anchor="ctr">
            <a:normAutofit fontScale="80000"/>
            <a:scene3d>
              <a:camera prst="orthographicFront"/>
              <a:lightRig rig="threePt" dir="t"/>
            </a:scene3d>
          </a:bodyPr>
          <a:lstStyle>
            <a:lvl1pPr marL="0" indent="0" algn="l" defTabSz="914400" rtl="0" eaLnBrk="1" latinLnBrk="0" hangingPunct="1">
              <a:lnSpc>
                <a:spcPct val="100000"/>
              </a:lnSpc>
              <a:spcBef>
                <a:spcPts val="1000"/>
              </a:spcBef>
              <a:buFontTx/>
              <a:buNone/>
              <a:defRPr sz="3200" b="1" i="0" kern="1200">
                <a:solidFill>
                  <a:srgbClr val="1190D2"/>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dirty="0">
                <a:solidFill>
                  <a:schemeClr val="tx1"/>
                </a:solidFill>
                <a:effectLst>
                  <a:outerShdw blurRad="38100" dist="19050" dir="2700000" algn="tl" rotWithShape="0">
                    <a:schemeClr val="dk1">
                      <a:alpha val="40000"/>
                    </a:schemeClr>
                  </a:outerShdw>
                </a:effectLst>
              </a:rPr>
              <a:t>Отключить предсказание AQO, остави</a:t>
            </a:r>
            <a:r>
              <a:rPr lang="en-US" altLang="en-US" dirty="0">
                <a:solidFill>
                  <a:schemeClr val="tx1"/>
                </a:solidFill>
                <a:effectLst>
                  <a:outerShdw blurRad="38100" dist="19050" dir="2700000" algn="tl" rotWithShape="0">
                    <a:schemeClr val="dk1">
                      <a:alpha val="40000"/>
                    </a:schemeClr>
                  </a:outerShdw>
                </a:effectLst>
              </a:rPr>
              <a:t>ть</a:t>
            </a:r>
            <a:r>
              <a:rPr lang="en-US" dirty="0">
                <a:solidFill>
                  <a:schemeClr val="tx1"/>
                </a:solidFill>
                <a:effectLst>
                  <a:outerShdw blurRad="38100" dist="19050" dir="2700000" algn="tl" rotWithShape="0">
                    <a:schemeClr val="dk1">
                      <a:alpha val="40000"/>
                    </a:schemeClr>
                  </a:outerShdw>
                </a:effectLst>
              </a:rPr>
              <a:t> только обучение: intelligent mode или aqo_use=false для запроса</a:t>
            </a:r>
            <a:endParaRPr lang="en-US" dirty="0">
              <a:solidFill>
                <a:schemeClr val="tx1"/>
              </a:solidFill>
              <a:effectLst>
                <a:outerShdw blurRad="38100" dist="19050" dir="2700000" algn="tl" rotWithShape="0">
                  <a:schemeClr val="dk1">
                    <a:alpha val="40000"/>
                  </a:schemeClr>
                </a:outerShdw>
              </a:effectLst>
            </a:endParaRPr>
          </a:p>
        </p:txBody>
      </p:sp>
      <p:sp>
        <p:nvSpPr>
          <p:cNvPr id="6" name="Полилиния 5"/>
          <p:cNvSpPr/>
          <p:nvPr/>
        </p:nvSpPr>
        <p:spPr>
          <a:xfrm>
            <a:off x="5119192" y="3634350"/>
            <a:ext cx="6198096" cy="2432085"/>
          </a:xfrm>
          <a:custGeom>
            <a:avLst/>
            <a:gdLst>
              <a:gd name="connsiteX0" fmla="*/ 3896866 w 4156732"/>
              <a:gd name="connsiteY0" fmla="*/ 0 h 1631069"/>
              <a:gd name="connsiteX1" fmla="*/ 356324 w 4156732"/>
              <a:gd name="connsiteY1" fmla="*/ 0 h 1631069"/>
              <a:gd name="connsiteX2" fmla="*/ 97592 w 4156732"/>
              <a:gd name="connsiteY2" fmla="*/ 258792 h 1631069"/>
              <a:gd name="connsiteX3" fmla="*/ 97592 w 4156732"/>
              <a:gd name="connsiteY3" fmla="*/ 1203155 h 1631069"/>
              <a:gd name="connsiteX4" fmla="*/ 96457 w 4156732"/>
              <a:gd name="connsiteY4" fmla="*/ 1307580 h 1631069"/>
              <a:gd name="connsiteX5" fmla="*/ 0 w 4156732"/>
              <a:gd name="connsiteY5" fmla="*/ 1631070 h 1631069"/>
              <a:gd name="connsiteX6" fmla="*/ 204262 w 4156732"/>
              <a:gd name="connsiteY6" fmla="*/ 1508484 h 1631069"/>
              <a:gd name="connsiteX7" fmla="*/ 357459 w 4156732"/>
              <a:gd name="connsiteY7" fmla="*/ 1558426 h 1631069"/>
              <a:gd name="connsiteX8" fmla="*/ 3898001 w 4156732"/>
              <a:gd name="connsiteY8" fmla="*/ 1558426 h 1631069"/>
              <a:gd name="connsiteX9" fmla="*/ 4156732 w 4156732"/>
              <a:gd name="connsiteY9" fmla="*/ 1299635 h 1631069"/>
              <a:gd name="connsiteX10" fmla="*/ 4156732 w 4156732"/>
              <a:gd name="connsiteY10" fmla="*/ 258792 h 1631069"/>
              <a:gd name="connsiteX11" fmla="*/ 3896866 w 4156732"/>
              <a:gd name="connsiteY11" fmla="*/ 0 h 163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6732" h="1631069">
                <a:moveTo>
                  <a:pt x="3896866" y="0"/>
                </a:moveTo>
                <a:lnTo>
                  <a:pt x="356324" y="0"/>
                </a:lnTo>
                <a:cubicBezTo>
                  <a:pt x="213340" y="0"/>
                  <a:pt x="97592" y="115775"/>
                  <a:pt x="97592" y="258792"/>
                </a:cubicBezTo>
                <a:lnTo>
                  <a:pt x="97592" y="1203155"/>
                </a:lnTo>
                <a:lnTo>
                  <a:pt x="96457" y="1307580"/>
                </a:lnTo>
                <a:cubicBezTo>
                  <a:pt x="97592" y="1532320"/>
                  <a:pt x="0" y="1631070"/>
                  <a:pt x="0" y="1631070"/>
                </a:cubicBezTo>
                <a:cubicBezTo>
                  <a:pt x="0" y="1631070"/>
                  <a:pt x="123692" y="1616314"/>
                  <a:pt x="204262" y="1508484"/>
                </a:cubicBezTo>
                <a:cubicBezTo>
                  <a:pt x="247384" y="1540266"/>
                  <a:pt x="299584" y="1558426"/>
                  <a:pt x="357459" y="1558426"/>
                </a:cubicBezTo>
                <a:lnTo>
                  <a:pt x="3898001" y="1558426"/>
                </a:lnTo>
                <a:cubicBezTo>
                  <a:pt x="4040984" y="1558426"/>
                  <a:pt x="4156732" y="1442651"/>
                  <a:pt x="4156732" y="1299635"/>
                </a:cubicBezTo>
                <a:lnTo>
                  <a:pt x="4156732" y="258792"/>
                </a:lnTo>
                <a:cubicBezTo>
                  <a:pt x="4155598" y="115775"/>
                  <a:pt x="4039849" y="0"/>
                  <a:pt x="3896866" y="0"/>
                </a:cubicBezTo>
                <a:close/>
              </a:path>
            </a:pathLst>
          </a:custGeom>
          <a:noFill/>
          <a:ln w="25400" cap="flat">
            <a:solidFill>
              <a:srgbClr val="063081"/>
            </a:solidFill>
            <a:prstDash val="solid"/>
            <a:miter/>
          </a:ln>
        </p:spPr>
        <p:txBody>
          <a:bodyPr rtlCol="0" anchor="ctr"/>
          <a:lstStyle/>
          <a:p>
            <a:endParaRPr lang="ru-RU"/>
          </a:p>
        </p:txBody>
      </p:sp>
      <p:sp>
        <p:nvSpPr>
          <p:cNvPr id="7" name="Текст 20"/>
          <p:cNvSpPr txBox="1"/>
          <p:nvPr/>
        </p:nvSpPr>
        <p:spPr>
          <a:xfrm>
            <a:off x="5385435" y="3656965"/>
            <a:ext cx="6007735" cy="2287905"/>
          </a:xfrm>
          <a:prstGeom prst="rect">
            <a:avLst/>
          </a:prstGeom>
        </p:spPr>
        <p:txBody>
          <a:bodyPr lIns="0" tIns="0" rIns="0" bIns="0" anchor="ctr">
            <a:scene3d>
              <a:camera prst="orthographicFront"/>
              <a:lightRig rig="threePt" dir="t"/>
            </a:scene3d>
          </a:bodyPr>
          <a:lstStyle>
            <a:lvl1pPr marL="0" indent="0" algn="l" defTabSz="914400" rtl="0" eaLnBrk="1" latinLnBrk="0" hangingPunct="1">
              <a:lnSpc>
                <a:spcPct val="100000"/>
              </a:lnSpc>
              <a:spcBef>
                <a:spcPts val="1000"/>
              </a:spcBef>
              <a:buFontTx/>
              <a:buNone/>
              <a:defRPr sz="3200" b="1" i="0" kern="1200">
                <a:solidFill>
                  <a:srgbClr val="1190D2"/>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sz="2400">
                <a:solidFill>
                  <a:schemeClr val="tx1"/>
                </a:solidFill>
                <a:effectLst>
                  <a:outerShdw blurRad="38100" dist="19050" dir="2700000" algn="tl" rotWithShape="0">
                    <a:schemeClr val="dk1">
                      <a:alpha val="40000"/>
                    </a:schemeClr>
                  </a:outerShdw>
                </a:effectLst>
              </a:rPr>
              <a:t>Удалить данный класс запроса и перезапустить обучение заново:</a:t>
            </a:r>
            <a:endParaRPr lang="en-US" sz="2400">
              <a:solidFill>
                <a:schemeClr val="tx1"/>
              </a:solidFill>
              <a:effectLst>
                <a:outerShdw blurRad="38100" dist="19050" dir="2700000" algn="tl" rotWithShape="0">
                  <a:schemeClr val="dk1">
                    <a:alpha val="40000"/>
                  </a:schemeClr>
                </a:outerShdw>
              </a:effectLst>
            </a:endParaRPr>
          </a:p>
          <a:p>
            <a:r>
              <a:rPr lang="en-US" sz="2400" dirty="0">
                <a:solidFill>
                  <a:schemeClr val="tx1"/>
                </a:solidFill>
                <a:effectLst>
                  <a:outerShdw blurRad="38100" dist="19050" dir="2700000" algn="tl" rotWithShape="0">
                    <a:schemeClr val="dk1">
                      <a:alpha val="40000"/>
                    </a:schemeClr>
                  </a:outerShdw>
                </a:effectLst>
              </a:rPr>
              <a:t>select aqo_class_delete(q_id);</a:t>
            </a:r>
            <a:endParaRPr lang="en-US" sz="2400" dirty="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rot="10800000">
            <a:off x="2861978" y="1229095"/>
            <a:ext cx="1355851" cy="4990789"/>
            <a:chOff x="2779055" y="1541063"/>
            <a:chExt cx="1428164" cy="4565506"/>
          </a:xfrm>
        </p:grpSpPr>
        <p:sp>
          <p:nvSpPr>
            <p:cNvPr id="5"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p:cNvSpPr>
            <a:spLocks noGrp="1"/>
          </p:cNvSpPr>
          <p:nvPr>
            <p:ph type="title"/>
          </p:nvPr>
        </p:nvSpPr>
        <p:spPr/>
        <p:txBody>
          <a:bodyPr/>
          <a:lstStyle/>
          <a:p>
            <a:r>
              <a:rPr lang="en-US" altLang="ru-RU">
                <a:sym typeface="+mn-ea"/>
              </a:rPr>
              <a:t>JOB что это?</a:t>
            </a:r>
            <a:endParaRPr 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7" name="Скругленный прямоугольник 6"/>
          <p:cNvSpPr/>
          <p:nvPr/>
        </p:nvSpPr>
        <p:spPr>
          <a:xfrm>
            <a:off x="517525" y="1472782"/>
            <a:ext cx="3108960" cy="548640"/>
          </a:xfrm>
          <a:prstGeom prst="roundRect">
            <a:avLst>
              <a:gd name="adj" fmla="val 3949"/>
            </a:avLst>
          </a:prstGeom>
          <a:solidFill>
            <a:srgbClr val="1190D2">
              <a:alpha val="7070"/>
            </a:srgb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pPr>
            <a:endParaRPr kumimoji="0" lang="ru-RU" sz="1800" b="0" i="0" u="none" strike="noStrike" cap="none" spc="0" normalizeH="0" baseline="0">
              <a:ln>
                <a:noFill/>
              </a:ln>
              <a:solidFill>
                <a:schemeClr val="accent1"/>
              </a:solidFill>
              <a:effectLst/>
              <a:uFillTx/>
              <a:latin typeface="+mn-lt"/>
              <a:ea typeface="+mn-ea"/>
              <a:cs typeface="+mn-cs"/>
              <a:sym typeface="Calibri"/>
            </a:endParaRPr>
          </a:p>
        </p:txBody>
      </p:sp>
      <p:pic>
        <p:nvPicPr>
          <p:cNvPr id="8" name="Picture 7"/>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3749675" y="1106170"/>
            <a:ext cx="8067675" cy="5134610"/>
          </a:xfrm>
          <a:prstGeom prst="rect">
            <a:avLst/>
          </a:prstGeom>
        </p:spPr>
      </p:pic>
      <p:sp>
        <p:nvSpPr>
          <p:cNvPr id="10" name="Текст 4"/>
          <p:cNvSpPr>
            <a:spLocks noGrp="1"/>
          </p:cNvSpPr>
          <p:nvPr/>
        </p:nvSpPr>
        <p:spPr>
          <a:xfrm>
            <a:off x="567055" y="1553845"/>
            <a:ext cx="3009900" cy="561340"/>
          </a:xfrm>
          <a:prstGeom prst="rect">
            <a:avLst/>
          </a:prstGeom>
        </p:spPr>
        <p:txBody>
          <a:bodyPr vert="horz" lIns="0" tIns="0" rIns="0" bIns="0" rtlCol="0">
            <a:normAutofit/>
            <a:scene3d>
              <a:camera prst="orthographicFront"/>
              <a:lightRig rig="threePt" dir="t"/>
            </a:scene3d>
          </a:bodyPr>
          <a:lstStyle>
            <a:lvl1pPr marL="0" indent="0" algn="l" defTabSz="914400" rtl="0" eaLnBrk="1" latinLnBrk="0" hangingPunct="1">
              <a:lnSpc>
                <a:spcPct val="100000"/>
              </a:lnSpc>
              <a:spcBef>
                <a:spcPts val="1000"/>
              </a:spcBef>
              <a:buFontTx/>
              <a:buNone/>
              <a:defRPr sz="16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ru-RU">
                <a:solidFill>
                  <a:schemeClr val="accent1"/>
                </a:solidFill>
                <a:effectLst>
                  <a:outerShdw blurRad="38100" dist="25400" dir="5400000" algn="ctr" rotWithShape="0">
                    <a:srgbClr val="6E747A">
                      <a:alpha val="43000"/>
                    </a:srgbClr>
                  </a:outerShdw>
                </a:effectLst>
              </a:rPr>
              <a:t>И</a:t>
            </a:r>
            <a:r>
              <a:rPr lang="ru-RU">
                <a:solidFill>
                  <a:schemeClr val="accent1"/>
                </a:solidFill>
                <a:effectLst>
                  <a:outerShdw blurRad="38100" dist="25400" dir="5400000" algn="ctr" rotWithShape="0">
                    <a:srgbClr val="6E747A">
                      <a:alpha val="43000"/>
                    </a:srgbClr>
                  </a:outerShdw>
                </a:effectLst>
              </a:rPr>
              <a:t>нтернет-баз</a:t>
            </a:r>
            <a:r>
              <a:rPr lang="en-US" altLang="ru-RU">
                <a:solidFill>
                  <a:schemeClr val="accent1"/>
                </a:solidFill>
                <a:effectLst>
                  <a:outerShdw blurRad="38100" dist="25400" dir="5400000" algn="ctr" rotWithShape="0">
                    <a:srgbClr val="6E747A">
                      <a:alpha val="43000"/>
                    </a:srgbClr>
                  </a:outerShdw>
                </a:effectLst>
              </a:rPr>
              <a:t>а</a:t>
            </a:r>
            <a:r>
              <a:rPr lang="ru-RU">
                <a:solidFill>
                  <a:schemeClr val="accent1"/>
                </a:solidFill>
                <a:effectLst>
                  <a:outerShdw blurRad="38100" dist="25400" dir="5400000" algn="ctr" rotWithShape="0">
                    <a:srgbClr val="6E747A">
                      <a:alpha val="43000"/>
                    </a:srgbClr>
                  </a:outerShdw>
                </a:effectLst>
              </a:rPr>
              <a:t> данных фильмов (IMDB)</a:t>
            </a:r>
            <a:endParaRPr lang="ru-RU">
              <a:solidFill>
                <a:schemeClr val="accent1"/>
              </a:solidFill>
              <a:effectLst>
                <a:outerShdw blurRad="38100" dist="25400" dir="5400000" algn="ctr" rotWithShape="0">
                  <a:srgbClr val="6E747A">
                    <a:alpha val="43000"/>
                  </a:srgbClr>
                </a:outerShdw>
              </a:effectLst>
            </a:endParaRPr>
          </a:p>
        </p:txBody>
      </p:sp>
      <p:sp>
        <p:nvSpPr>
          <p:cNvPr id="11" name="Текст 5"/>
          <p:cNvSpPr>
            <a:spLocks noGrp="1"/>
          </p:cNvSpPr>
          <p:nvPr/>
        </p:nvSpPr>
        <p:spPr>
          <a:xfrm>
            <a:off x="594995" y="2230755"/>
            <a:ext cx="3009900" cy="4009390"/>
          </a:xfrm>
          <a:prstGeom prst="rect">
            <a:avLst/>
          </a:prstGeom>
        </p:spPr>
        <p:txBody>
          <a:bodyPr vert="horz" lIns="0" tIns="0" rIns="0" bIns="0" rtlCol="0">
            <a:scene3d>
              <a:camera prst="orthographicFront"/>
              <a:lightRig rig="threePt" dir="t"/>
            </a:scene3d>
          </a:bodyPr>
          <a:lstStyle>
            <a:lvl1pPr marL="0" indent="0" algn="l" defTabSz="914400" rtl="0" eaLnBrk="1" latinLnBrk="0" hangingPunct="1">
              <a:lnSpc>
                <a:spcPct val="100000"/>
              </a:lnSpc>
              <a:spcBef>
                <a:spcPts val="1000"/>
              </a:spcBef>
              <a:buFontTx/>
              <a:buNone/>
              <a:defRPr sz="16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ru-RU" sz="1400" b="1">
                <a:solidFill>
                  <a:srgbClr val="C00000"/>
                </a:solidFill>
                <a:effectLst>
                  <a:outerShdw blurRad="38100" dist="19050" dir="2700000" algn="tl" rotWithShape="0">
                    <a:schemeClr val="dk1">
                      <a:alpha val="40000"/>
                    </a:schemeClr>
                  </a:outerShdw>
                </a:effectLst>
              </a:rPr>
              <a:t>JOB с</a:t>
            </a:r>
            <a:r>
              <a:rPr lang="ru-RU" sz="1400" b="1">
                <a:solidFill>
                  <a:srgbClr val="C00000"/>
                </a:solidFill>
                <a:effectLst>
                  <a:outerShdw blurRad="38100" dist="19050" dir="2700000" algn="tl" rotWithShape="0">
                    <a:schemeClr val="dk1">
                      <a:alpha val="40000"/>
                    </a:schemeClr>
                  </a:outerShdw>
                </a:effectLst>
              </a:rPr>
              <a:t>остоит в общей сложности из 113 запросов по IMDB, </a:t>
            </a:r>
            <a:r>
              <a:rPr lang="en-US" altLang="ru-RU" sz="1400" b="1">
                <a:solidFill>
                  <a:srgbClr val="C00000"/>
                </a:solidFill>
                <a:effectLst>
                  <a:outerShdw blurRad="38100" dist="19050" dir="2700000" algn="tl" rotWithShape="0">
                    <a:schemeClr val="dk1">
                      <a:alpha val="40000"/>
                    </a:schemeClr>
                  </a:outerShdw>
                </a:effectLst>
              </a:rPr>
              <a:t>где в каждом может быть </a:t>
            </a:r>
            <a:r>
              <a:rPr lang="ru-RU" sz="1400" b="1">
                <a:solidFill>
                  <a:srgbClr val="C00000"/>
                </a:solidFill>
                <a:effectLst>
                  <a:outerShdw blurRad="38100" dist="19050" dir="2700000" algn="tl" rotWithShape="0">
                    <a:schemeClr val="dk1">
                      <a:alpha val="40000"/>
                    </a:schemeClr>
                  </a:outerShdw>
                </a:effectLst>
              </a:rPr>
              <a:t>от 3 до 16 </a:t>
            </a:r>
            <a:r>
              <a:rPr lang="en-US" altLang="ru-RU" sz="1400" b="1">
                <a:solidFill>
                  <a:srgbClr val="C00000"/>
                </a:solidFill>
                <a:effectLst>
                  <a:outerShdw blurRad="38100" dist="19050" dir="2700000" algn="tl" rotWithShape="0">
                    <a:schemeClr val="dk1">
                      <a:alpha val="40000"/>
                    </a:schemeClr>
                  </a:outerShdw>
                </a:effectLst>
              </a:rPr>
              <a:t>со</a:t>
            </a:r>
            <a:r>
              <a:rPr lang="ru-RU" sz="1400" b="1">
                <a:solidFill>
                  <a:srgbClr val="C00000"/>
                </a:solidFill>
                <a:effectLst>
                  <a:outerShdw blurRad="38100" dist="19050" dir="2700000" algn="tl" rotWithShape="0">
                    <a:schemeClr val="dk1">
                      <a:alpha val="40000"/>
                    </a:schemeClr>
                  </a:outerShdw>
                </a:effectLst>
              </a:rPr>
              <a:t>единени</a:t>
            </a:r>
            <a:r>
              <a:rPr lang="en-US" altLang="ru-RU" sz="1400" b="1">
                <a:solidFill>
                  <a:srgbClr val="C00000"/>
                </a:solidFill>
                <a:effectLst>
                  <a:outerShdw blurRad="38100" dist="19050" dir="2700000" algn="tl" rotWithShape="0">
                    <a:schemeClr val="dk1">
                      <a:alpha val="40000"/>
                    </a:schemeClr>
                  </a:outerShdw>
                </a:effectLst>
              </a:rPr>
              <a:t>й</a:t>
            </a:r>
            <a:r>
              <a:rPr lang="ru-RU" sz="1400" b="1">
                <a:solidFill>
                  <a:srgbClr val="C00000"/>
                </a:solidFill>
                <a:effectLst>
                  <a:outerShdw blurRad="38100" dist="19050" dir="2700000" algn="tl" rotWithShape="0">
                    <a:schemeClr val="dk1">
                      <a:alpha val="40000"/>
                    </a:schemeClr>
                  </a:outerShdw>
                </a:effectLst>
              </a:rPr>
              <a:t>. </a:t>
            </a:r>
            <a:r>
              <a:rPr lang="ru-RU" sz="1400" b="1">
                <a:solidFill>
                  <a:schemeClr val="tx1"/>
                </a:solidFill>
                <a:effectLst>
                  <a:outerShdw blurRad="38100" dist="19050" dir="2700000" algn="tl" rotWithShape="0">
                    <a:schemeClr val="dk1">
                      <a:alpha val="40000"/>
                    </a:schemeClr>
                  </a:outerShdw>
                </a:effectLst>
              </a:rPr>
              <a:t>Все запросы отвечают на вопросы, которые могли быть разумно заданы любителем кино.</a:t>
            </a:r>
            <a:endParaRPr lang="ru-RU" sz="1400" b="1">
              <a:solidFill>
                <a:schemeClr val="tx1"/>
              </a:solidFill>
              <a:effectLst>
                <a:outerShdw blurRad="38100" dist="19050" dir="2700000" algn="tl" rotWithShape="0">
                  <a:schemeClr val="dk1">
                    <a:alpha val="40000"/>
                  </a:schemeClr>
                </a:outerShdw>
              </a:effectLst>
            </a:endParaRPr>
          </a:p>
          <a:p>
            <a:r>
              <a:rPr lang="ru-RU" sz="1400" b="1">
                <a:solidFill>
                  <a:srgbClr val="C00000"/>
                </a:solidFill>
                <a:effectLst>
                  <a:outerShdw blurRad="38100" dist="19050" dir="2700000" algn="tl" rotWithShape="0">
                    <a:schemeClr val="dk1">
                      <a:alpha val="40000"/>
                    </a:schemeClr>
                  </a:outerShdw>
                </a:effectLst>
              </a:rPr>
              <a:t>Для </a:t>
            </a:r>
            <a:r>
              <a:rPr lang="en-US" altLang="ru-RU" sz="1400" b="1">
                <a:solidFill>
                  <a:srgbClr val="C00000"/>
                </a:solidFill>
                <a:effectLst>
                  <a:outerShdw blurRad="38100" dist="19050" dir="2700000" algn="tl" rotWithShape="0">
                    <a:schemeClr val="dk1">
                      <a:alpha val="40000"/>
                    </a:schemeClr>
                  </a:outerShdw>
                </a:effectLst>
              </a:rPr>
              <a:t>оптимизатора</a:t>
            </a:r>
            <a:r>
              <a:rPr lang="ru-RU" sz="1400" b="1">
                <a:solidFill>
                  <a:srgbClr val="C00000"/>
                </a:solidFill>
                <a:effectLst>
                  <a:outerShdw blurRad="38100" dist="19050" dir="2700000" algn="tl" rotWithShape="0">
                    <a:schemeClr val="dk1">
                      <a:alpha val="40000"/>
                    </a:schemeClr>
                  </a:outerShdw>
                </a:effectLst>
              </a:rPr>
              <a:t> запросы являются сложными из-за значительного количества объединений и корреляций, содержащихся в наборе данных. </a:t>
            </a:r>
            <a:endParaRPr lang="ru-RU" altLang="ru-RU" sz="1400" b="1">
              <a:solidFill>
                <a:srgbClr val="C00000"/>
              </a:solidFill>
              <a:effectLst>
                <a:outerShdw blurRad="38100" dist="19050" dir="2700000" algn="tl" rotWithShape="0">
                  <a:schemeClr val="dk1">
                    <a:alpha val="40000"/>
                  </a:scheme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br>
              <a:rPr lang="en-US" altLang="ru-RU">
                <a:sym typeface="+mn-ea"/>
              </a:rPr>
            </a:br>
            <a:r>
              <a:rPr lang="en-US" altLang="en-US">
                <a:sym typeface="+mn-ea"/>
              </a:rPr>
              <a:t>Зачем нужна стоимость? О кардинальности</a:t>
            </a:r>
            <a:endParaRPr lang="en-US"/>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5" name="Текст 4"/>
          <p:cNvSpPr>
            <a:spLocks noGrp="1"/>
          </p:cNvSpPr>
          <p:nvPr>
            <p:ph type="body" sz="quarter" idx="23"/>
          </p:nvPr>
        </p:nvSpPr>
        <p:spPr>
          <a:xfrm>
            <a:off x="6013450" y="957580"/>
            <a:ext cx="5960110" cy="5287645"/>
          </a:xfrm>
        </p:spPr>
        <p:txBody>
          <a:bodyPr>
            <a:normAutofit/>
          </a:bodyPr>
          <a:lstStyle/>
          <a:p>
            <a:pPr marL="0" indent="0">
              <a:buNone/>
            </a:pPr>
            <a:r>
              <a:rPr lang="ru-RU" sz="1400" b="1">
                <a:solidFill>
                  <a:schemeClr val="accent1"/>
                </a:solidFill>
              </a:rPr>
              <a:t>Чтобы получить общую оценку плана, необходимо </a:t>
            </a:r>
            <a:r>
              <a:rPr lang="ru-RU" sz="1400" b="1">
                <a:solidFill>
                  <a:schemeClr val="accent1"/>
                </a:solidFill>
                <a:effectLst>
                  <a:outerShdw blurRad="38100" dist="25400" dir="5400000" algn="ctr" rotWithShape="0">
                    <a:srgbClr val="6E747A">
                      <a:alpha val="43000"/>
                    </a:srgbClr>
                  </a:outerShdw>
                </a:effectLst>
              </a:rPr>
              <a:t>оценить каждый из его узлов</a:t>
            </a:r>
            <a:r>
              <a:rPr lang="ru-RU" sz="1400" b="1">
                <a:solidFill>
                  <a:schemeClr val="accent1"/>
                </a:solidFill>
              </a:rPr>
              <a:t>. </a:t>
            </a:r>
            <a:endParaRPr lang="ru-RU" sz="1400" b="1">
              <a:solidFill>
                <a:schemeClr val="accent1"/>
              </a:solidFill>
            </a:endParaRPr>
          </a:p>
          <a:p>
            <a:pPr marL="0" indent="0">
              <a:buNone/>
            </a:pPr>
            <a:r>
              <a:rPr lang="ru-RU" sz="1400" b="1">
                <a:solidFill>
                  <a:schemeClr val="tx1"/>
                </a:solidFill>
              </a:rPr>
              <a:t>Стоимость узла зависит от типа этого узла и от объема обрабатываемых этим узлом данных</a:t>
            </a:r>
            <a:r>
              <a:rPr lang="en-US" altLang="ru-RU" sz="1400" b="1">
                <a:solidFill>
                  <a:schemeClr val="tx1"/>
                </a:solidFill>
              </a:rPr>
              <a:t>.</a:t>
            </a:r>
            <a:endParaRPr lang="ru-RU" sz="1400" b="1">
              <a:solidFill>
                <a:schemeClr val="tx1"/>
              </a:solidFill>
            </a:endParaRPr>
          </a:p>
          <a:p>
            <a:pPr marL="0" indent="0">
              <a:buNone/>
            </a:pPr>
            <a:r>
              <a:rPr lang="ru-RU" sz="1400" b="1">
                <a:solidFill>
                  <a:schemeClr val="tx1"/>
                </a:solidFill>
              </a:rPr>
              <a:t>Тип узла известен, а для оценки объема данных необходимо оценить кардинальность (количество строк) входных наборов данных и селективность (долю строк, которая останется на выходе) данного узла. </a:t>
            </a:r>
            <a:r>
              <a:rPr lang="en-US" altLang="ru-RU" sz="1400" b="1">
                <a:solidFill>
                  <a:schemeClr val="tx1"/>
                </a:solidFill>
              </a:rPr>
              <a:t>Д</a:t>
            </a:r>
            <a:r>
              <a:rPr lang="ru-RU" sz="1400" b="1">
                <a:solidFill>
                  <a:schemeClr val="tx1"/>
                </a:solidFill>
              </a:rPr>
              <a:t>ля этого надо иметь статистическую информацию о данных: размер таблиц, распределение данных по столбцам.</a:t>
            </a:r>
            <a:endParaRPr lang="ru-RU" sz="1400" b="1">
              <a:solidFill>
                <a:schemeClr val="tx1"/>
              </a:solidFill>
            </a:endParaRPr>
          </a:p>
          <a:p>
            <a:pPr marL="0" indent="0">
              <a:buNone/>
            </a:pPr>
            <a:r>
              <a:rPr lang="ru-RU" sz="1400" b="1">
                <a:solidFill>
                  <a:schemeClr val="tx1"/>
                </a:solidFill>
              </a:rPr>
              <a:t>Если в каждом узле плана кардинальность оценена правильно, то и стоимость обычно адекватно отражает реальные затраты. </a:t>
            </a:r>
            <a:r>
              <a:rPr lang="ru-RU" sz="1400" b="1">
                <a:solidFill>
                  <a:schemeClr val="accent1"/>
                </a:solidFill>
              </a:rPr>
              <a:t>Основные ошибки планировщика связаны именно с неправильной оценкой кардинальностей и селективностей. </a:t>
            </a:r>
            <a:endParaRPr lang="ru-RU" sz="1400" b="1">
              <a:solidFill>
                <a:schemeClr val="accent1"/>
              </a:solidFill>
            </a:endParaRPr>
          </a:p>
        </p:txBody>
      </p:sp>
      <p:sp>
        <p:nvSpPr>
          <p:cNvPr id="9" name="Text Box 8"/>
          <p:cNvSpPr txBox="1"/>
          <p:nvPr/>
        </p:nvSpPr>
        <p:spPr>
          <a:xfrm>
            <a:off x="21590" y="886460"/>
            <a:ext cx="5799455" cy="5692775"/>
          </a:xfrm>
          <a:prstGeom prst="rect">
            <a:avLst/>
          </a:prstGeom>
          <a:solidFill>
            <a:schemeClr val="bg1">
              <a:alpha val="40000"/>
            </a:schemeClr>
          </a:solidFill>
        </p:spPr>
        <p:txBody>
          <a:bodyPr wrap="square" rtlCol="0" anchor="t">
            <a:spAutoFit/>
          </a:bodyPr>
          <a:p>
            <a:r>
              <a:rPr lang="en-US" sz="1300" b="1">
                <a:solidFill>
                  <a:schemeClr val="accent6">
                    <a:lumMod val="50000"/>
                  </a:schemeClr>
                </a:solidFill>
                <a:effectLst>
                  <a:outerShdw blurRad="38100" dist="19050" dir="2700000" algn="tl" rotWithShape="0">
                    <a:schemeClr val="dk1">
                      <a:alpha val="40000"/>
                    </a:schemeClr>
                  </a:outerShdw>
                </a:effectLst>
              </a:rPr>
              <a:t>SELECT s.null_frac</a:t>
            </a:r>
            <a:endParaRPr lang="en-US" sz="1300" b="1">
              <a:solidFill>
                <a:schemeClr val="accent6">
                  <a:lumMod val="50000"/>
                </a:schemeClr>
              </a:solidFill>
              <a:effectLst>
                <a:outerShdw blurRad="38100" dist="19050" dir="2700000" algn="tl" rotWithShape="0">
                  <a:schemeClr val="dk1">
                    <a:alpha val="40000"/>
                  </a:schemeClr>
                </a:outerShdw>
              </a:effectLst>
            </a:endParaRPr>
          </a:p>
          <a:p>
            <a:r>
              <a:rPr lang="en-US" sz="1300" b="1">
                <a:solidFill>
                  <a:schemeClr val="accent6">
                    <a:lumMod val="50000"/>
                  </a:schemeClr>
                </a:solidFill>
                <a:effectLst>
                  <a:outerShdw blurRad="38100" dist="19050" dir="2700000" algn="tl" rotWithShape="0">
                    <a:schemeClr val="dk1">
                      <a:alpha val="40000"/>
                    </a:schemeClr>
                  </a:outerShdw>
                </a:effectLst>
              </a:rPr>
              <a:t>FROM pg_stats s</a:t>
            </a:r>
            <a:endParaRPr lang="en-US" sz="1300" b="1">
              <a:solidFill>
                <a:schemeClr val="accent6">
                  <a:lumMod val="50000"/>
                </a:schemeClr>
              </a:solidFill>
              <a:effectLst>
                <a:outerShdw blurRad="38100" dist="19050" dir="2700000" algn="tl" rotWithShape="0">
                  <a:schemeClr val="dk1">
                    <a:alpha val="40000"/>
                  </a:schemeClr>
                </a:outerShdw>
              </a:effectLst>
            </a:endParaRPr>
          </a:p>
          <a:p>
            <a:r>
              <a:rPr lang="en-US" sz="1300" b="1">
                <a:solidFill>
                  <a:schemeClr val="accent6">
                    <a:lumMod val="50000"/>
                  </a:schemeClr>
                </a:solidFill>
                <a:effectLst>
                  <a:outerShdw blurRad="38100" dist="19050" dir="2700000" algn="tl" rotWithShape="0">
                    <a:schemeClr val="dk1">
                      <a:alpha val="40000"/>
                    </a:schemeClr>
                  </a:outerShdw>
                </a:effectLst>
              </a:rPr>
              <a:t>WHERE s.tablename = 'title' AND s.attname = 'production_year' ; </a:t>
            </a:r>
            <a:r>
              <a:rPr lang="en-US" sz="1300" b="1">
                <a:solidFill>
                  <a:schemeClr val="accent6">
                    <a:lumMod val="50000"/>
                  </a:schemeClr>
                </a:solidFill>
              </a:rPr>
              <a:t> </a:t>
            </a:r>
            <a:endParaRPr lang="en-US" sz="1300" b="1"/>
          </a:p>
          <a:p>
            <a:r>
              <a:rPr lang="en-US" sz="1300" b="1"/>
              <a:t>-------------</a:t>
            </a:r>
            <a:endParaRPr lang="en-US" sz="1300" b="1"/>
          </a:p>
          <a:p>
            <a:r>
              <a:rPr lang="en-US" sz="1300" b="1"/>
              <a:t> 0.028604167 </a:t>
            </a:r>
            <a:endParaRPr lang="en-US" sz="1300" b="1"/>
          </a:p>
          <a:p>
            <a:r>
              <a:rPr lang="en-US" sz="1300" b="1">
                <a:solidFill>
                  <a:schemeClr val="accent6">
                    <a:lumMod val="50000"/>
                  </a:schemeClr>
                </a:solidFill>
                <a:effectLst>
                  <a:outerShdw blurRad="38100" dist="25400" dir="5400000" algn="ctr" rotWithShape="0">
                    <a:srgbClr val="6E747A">
                      <a:alpha val="43000"/>
                    </a:srgbClr>
                  </a:outerShdw>
                </a:effectLst>
              </a:rPr>
              <a:t>SELECT sum(s.most_common_freqs[ </a:t>
            </a:r>
            <a:endParaRPr lang="en-US" sz="1300" b="1">
              <a:solidFill>
                <a:schemeClr val="accent6">
                  <a:lumMod val="50000"/>
                </a:schemeClr>
              </a:solidFill>
              <a:effectLst>
                <a:outerShdw blurRad="38100" dist="25400" dir="5400000" algn="ctr" rotWithShape="0">
                  <a:srgbClr val="6E747A">
                    <a:alpha val="43000"/>
                  </a:srgbClr>
                </a:outerShdw>
              </a:effectLst>
            </a:endParaRPr>
          </a:p>
          <a:p>
            <a:r>
              <a:rPr lang="en-US" sz="1300" b="1">
                <a:solidFill>
                  <a:schemeClr val="accent6">
                    <a:lumMod val="50000"/>
                  </a:schemeClr>
                </a:solidFill>
                <a:effectLst>
                  <a:outerShdw blurRad="38100" dist="25400" dir="5400000" algn="ctr" rotWithShape="0">
                    <a:srgbClr val="6E747A">
                      <a:alpha val="43000"/>
                    </a:srgbClr>
                  </a:outerShdw>
                </a:effectLst>
              </a:rPr>
              <a:t>  array_position((s.most_common_vals::text::text[]),v) </a:t>
            </a:r>
            <a:endParaRPr lang="en-US" sz="1300" b="1">
              <a:solidFill>
                <a:schemeClr val="accent6">
                  <a:lumMod val="50000"/>
                </a:schemeClr>
              </a:solidFill>
              <a:effectLst>
                <a:outerShdw blurRad="38100" dist="25400" dir="5400000" algn="ctr" rotWithShape="0">
                  <a:srgbClr val="6E747A">
                    <a:alpha val="43000"/>
                  </a:srgbClr>
                </a:outerShdw>
              </a:effectLst>
            </a:endParaRPr>
          </a:p>
          <a:p>
            <a:r>
              <a:rPr lang="en-US" sz="1300" b="1">
                <a:solidFill>
                  <a:schemeClr val="accent6">
                    <a:lumMod val="50000"/>
                  </a:schemeClr>
                </a:solidFill>
                <a:effectLst>
                  <a:outerShdw blurRad="38100" dist="25400" dir="5400000" algn="ctr" rotWithShape="0">
                    <a:srgbClr val="6E747A">
                      <a:alpha val="43000"/>
                    </a:srgbClr>
                  </a:outerShdw>
                </a:effectLst>
              </a:rPr>
              <a:t>]) FROM pg_stats s, unnest(s.most_common_vals::text::text[]) v </a:t>
            </a:r>
            <a:endParaRPr lang="en-US" sz="1300" b="1">
              <a:solidFill>
                <a:schemeClr val="accent6">
                  <a:lumMod val="50000"/>
                </a:schemeClr>
              </a:solidFill>
              <a:effectLst>
                <a:outerShdw blurRad="38100" dist="25400" dir="5400000" algn="ctr" rotWithShape="0">
                  <a:srgbClr val="6E747A">
                    <a:alpha val="43000"/>
                  </a:srgbClr>
                </a:outerShdw>
              </a:effectLst>
            </a:endParaRPr>
          </a:p>
          <a:p>
            <a:r>
              <a:rPr lang="en-US" sz="1300" b="1">
                <a:solidFill>
                  <a:schemeClr val="accent6">
                    <a:lumMod val="50000"/>
                  </a:schemeClr>
                </a:solidFill>
                <a:effectLst>
                  <a:outerShdw blurRad="38100" dist="25400" dir="5400000" algn="ctr" rotWithShape="0">
                    <a:srgbClr val="6E747A">
                      <a:alpha val="43000"/>
                    </a:srgbClr>
                  </a:outerShdw>
                </a:effectLst>
              </a:rPr>
              <a:t>WHERE s.tablename = 'title' AND s.attname = 'production_year' and v&lt;'2012' and v&gt;'2007' ;</a:t>
            </a:r>
            <a:endParaRPr lang="en-US" sz="1300" b="1"/>
          </a:p>
          <a:p>
            <a:r>
              <a:rPr lang="en-US" sz="1300" b="1"/>
              <a:t>------------</a:t>
            </a:r>
            <a:endParaRPr lang="en-US" sz="1300" b="1"/>
          </a:p>
          <a:p>
            <a:r>
              <a:rPr lang="en-US" sz="1300" b="1"/>
              <a:t> 0.22019166 </a:t>
            </a:r>
            <a:r>
              <a:rPr lang="en-US" sz="1300" b="1">
                <a:sym typeface="+mn-ea"/>
              </a:rPr>
              <a:t>--вклад частых значений </a:t>
            </a:r>
            <a:endParaRPr lang="en-US" sz="1300" b="1"/>
          </a:p>
          <a:p>
            <a:r>
              <a:rPr lang="en-US" sz="1300" b="1">
                <a:solidFill>
                  <a:schemeClr val="accent6">
                    <a:lumMod val="50000"/>
                  </a:schemeClr>
                </a:solidFill>
                <a:effectLst>
                  <a:outerShdw blurRad="38100" dist="25400" dir="5400000" algn="ctr" rotWithShape="0">
                    <a:srgbClr val="6E747A">
                      <a:alpha val="43000"/>
                    </a:srgbClr>
                  </a:outerShdw>
                </a:effectLst>
              </a:rPr>
              <a:t>SELECT sum(s.most_common_freqs[ </a:t>
            </a:r>
            <a:endParaRPr lang="en-US" sz="1300" b="1">
              <a:solidFill>
                <a:schemeClr val="accent6">
                  <a:lumMod val="50000"/>
                </a:schemeClr>
              </a:solidFill>
              <a:effectLst>
                <a:outerShdw blurRad="38100" dist="25400" dir="5400000" algn="ctr" rotWithShape="0">
                  <a:srgbClr val="6E747A">
                    <a:alpha val="43000"/>
                  </a:srgbClr>
                </a:outerShdw>
              </a:effectLst>
            </a:endParaRPr>
          </a:p>
          <a:p>
            <a:r>
              <a:rPr lang="en-US" sz="1300" b="1">
                <a:solidFill>
                  <a:schemeClr val="accent6">
                    <a:lumMod val="50000"/>
                  </a:schemeClr>
                </a:solidFill>
                <a:effectLst>
                  <a:outerShdw blurRad="38100" dist="25400" dir="5400000" algn="ctr" rotWithShape="0">
                    <a:srgbClr val="6E747A">
                      <a:alpha val="43000"/>
                    </a:srgbClr>
                  </a:outerShdw>
                </a:effectLst>
              </a:rPr>
              <a:t>  array_position((s.most_common_vals::text::text[]),v) </a:t>
            </a:r>
            <a:endParaRPr lang="en-US" sz="1300" b="1">
              <a:solidFill>
                <a:schemeClr val="accent6">
                  <a:lumMod val="50000"/>
                </a:schemeClr>
              </a:solidFill>
              <a:effectLst>
                <a:outerShdw blurRad="38100" dist="25400" dir="5400000" algn="ctr" rotWithShape="0">
                  <a:srgbClr val="6E747A">
                    <a:alpha val="43000"/>
                  </a:srgbClr>
                </a:outerShdw>
              </a:effectLst>
            </a:endParaRPr>
          </a:p>
          <a:p>
            <a:r>
              <a:rPr lang="en-US" sz="1300" b="1">
                <a:solidFill>
                  <a:schemeClr val="accent6">
                    <a:lumMod val="50000"/>
                  </a:schemeClr>
                </a:solidFill>
                <a:effectLst>
                  <a:outerShdw blurRad="38100" dist="25400" dir="5400000" algn="ctr" rotWithShape="0">
                    <a:srgbClr val="6E747A">
                      <a:alpha val="43000"/>
                    </a:srgbClr>
                  </a:outerShdw>
                </a:effectLst>
              </a:rPr>
              <a:t>]) FROM pg_stats s, unnest(s.most_common_vals::text::text[]) v </a:t>
            </a:r>
            <a:endParaRPr lang="en-US" sz="1300" b="1">
              <a:solidFill>
                <a:schemeClr val="accent6">
                  <a:lumMod val="50000"/>
                </a:schemeClr>
              </a:solidFill>
              <a:effectLst>
                <a:outerShdw blurRad="38100" dist="25400" dir="5400000" algn="ctr" rotWithShape="0">
                  <a:srgbClr val="6E747A">
                    <a:alpha val="43000"/>
                  </a:srgbClr>
                </a:outerShdw>
              </a:effectLst>
            </a:endParaRPr>
          </a:p>
          <a:p>
            <a:r>
              <a:rPr lang="en-US" sz="1300" b="1">
                <a:solidFill>
                  <a:schemeClr val="accent6">
                    <a:lumMod val="50000"/>
                  </a:schemeClr>
                </a:solidFill>
                <a:effectLst>
                  <a:outerShdw blurRad="38100" dist="25400" dir="5400000" algn="ctr" rotWithShape="0">
                    <a:srgbClr val="6E747A">
                      <a:alpha val="43000"/>
                    </a:srgbClr>
                  </a:outerShdw>
                </a:effectLst>
              </a:rPr>
              <a:t>WHERE s.tablename = 'title' AND s.attname = 'production_year' ;</a:t>
            </a:r>
            <a:r>
              <a:rPr lang="en-US" sz="1300" b="1">
                <a:solidFill>
                  <a:schemeClr val="accent6">
                    <a:lumMod val="50000"/>
                  </a:schemeClr>
                </a:solidFill>
              </a:rPr>
              <a:t> </a:t>
            </a:r>
            <a:r>
              <a:rPr lang="en-US" sz="1300" b="1"/>
              <a:t>  </a:t>
            </a:r>
            <a:endParaRPr lang="en-US" sz="1300" b="1"/>
          </a:p>
          <a:p>
            <a:r>
              <a:rPr lang="en-US" sz="1300" b="1"/>
              <a:t>-----------</a:t>
            </a:r>
            <a:endParaRPr lang="en-US" sz="1300" b="1"/>
          </a:p>
          <a:p>
            <a:r>
              <a:rPr lang="en-US" sz="1300" b="1"/>
              <a:t> 0.9713332</a:t>
            </a:r>
            <a:endParaRPr lang="en-US" sz="1300" b="1"/>
          </a:p>
          <a:p>
            <a:r>
              <a:rPr lang="en-US" sz="1300" b="1">
                <a:solidFill>
                  <a:schemeClr val="accent6">
                    <a:lumMod val="50000"/>
                  </a:schemeClr>
                </a:solidFill>
              </a:rPr>
              <a:t>SELECT round( reltuples * (</a:t>
            </a:r>
            <a:r>
              <a:rPr lang="en-US" sz="1300" b="1">
                <a:solidFill>
                  <a:schemeClr val="accent1"/>
                </a:solidFill>
              </a:rPr>
              <a:t> 0.22019166 </a:t>
            </a:r>
            <a:r>
              <a:rPr lang="en-US" sz="1300" b="1">
                <a:solidFill>
                  <a:schemeClr val="accent6">
                    <a:lumMod val="50000"/>
                  </a:schemeClr>
                </a:solidFill>
              </a:rPr>
              <a:t>+</a:t>
            </a:r>
            <a:r>
              <a:rPr lang="en-US" sz="1300" b="1"/>
              <a:t> </a:t>
            </a:r>
            <a:endParaRPr lang="en-US" sz="1300" b="1"/>
          </a:p>
          <a:p>
            <a:r>
              <a:rPr lang="en-US" sz="1300" b="1">
                <a:solidFill>
                  <a:srgbClr val="C00000"/>
                </a:solidFill>
                <a:effectLst>
                  <a:outerShdw blurRad="38100" dist="19050" dir="2700000" algn="tl" rotWithShape="0">
                    <a:schemeClr val="dk1">
                      <a:alpha val="40000"/>
                    </a:schemeClr>
                  </a:outerShdw>
                </a:effectLst>
              </a:rPr>
              <a:t>(1 - 0.9713332 - 0.028604167) * (49 / 100.0) </a:t>
            </a:r>
            <a:r>
              <a:rPr lang="en-US" altLang="en-US" sz="1300" b="1">
                <a:solidFill>
                  <a:srgbClr val="C00000"/>
                </a:solidFill>
              </a:rPr>
              <a:t>--вклад   гистограммы</a:t>
            </a:r>
            <a:endParaRPr lang="en-US" sz="1300" b="1">
              <a:solidFill>
                <a:srgbClr val="16229A"/>
              </a:solidFill>
            </a:endParaRPr>
          </a:p>
          <a:p>
            <a:r>
              <a:rPr lang="en-US" sz="1300" b="1">
                <a:solidFill>
                  <a:schemeClr val="accent6">
                    <a:lumMod val="50000"/>
                  </a:schemeClr>
                </a:solidFill>
                <a:effectLst>
                  <a:outerShdw blurRad="38100" dist="19050" dir="2700000" algn="tl" rotWithShape="0">
                    <a:schemeClr val="dk1">
                      <a:alpha val="40000"/>
                    </a:schemeClr>
                  </a:outerShdw>
                </a:effectLst>
              </a:rPr>
              <a:t>)</a:t>
            </a:r>
            <a:r>
              <a:rPr lang="en-US" sz="1300" b="1">
                <a:solidFill>
                  <a:schemeClr val="accent6">
                    <a:lumMod val="50000"/>
                  </a:schemeClr>
                </a:solidFill>
              </a:rPr>
              <a:t>) FROM pg_class WHERE relname = 'title'; </a:t>
            </a:r>
            <a:endParaRPr lang="en-US" sz="1300" b="1">
              <a:solidFill>
                <a:schemeClr val="accent6">
                  <a:lumMod val="50000"/>
                </a:schemeClr>
              </a:solidFill>
            </a:endParaRPr>
          </a:p>
          <a:p>
            <a:r>
              <a:rPr lang="en-US" sz="1300" b="1"/>
              <a:t>--------</a:t>
            </a:r>
            <a:endParaRPr lang="en-US" sz="1300" b="1"/>
          </a:p>
          <a:p>
            <a:r>
              <a:rPr lang="en-US" sz="1300" b="1"/>
              <a:t> 556791</a:t>
            </a:r>
            <a:endParaRPr lang="en-US" sz="1300" b="1"/>
          </a:p>
        </p:txBody>
      </p:sp>
      <p:pic>
        <p:nvPicPr>
          <p:cNvPr id="11" name="Picture 10"/>
          <p:cNvPicPr>
            <a:picLocks noChangeAspect="1"/>
          </p:cNvPicPr>
          <p:nvPr/>
        </p:nvPicPr>
        <p:blipFill>
          <a:blip r:embed="rId1">
            <a:clrChange>
              <a:clrFrom>
                <a:srgbClr val="FFFFFF">
                  <a:alpha val="100000"/>
                </a:srgbClr>
              </a:clrFrom>
              <a:clrTo>
                <a:srgbClr val="FFFFFF">
                  <a:alpha val="100000"/>
                  <a:alpha val="0"/>
                </a:srgbClr>
              </a:clrTo>
            </a:clrChange>
            <a:grayscl/>
          </a:blip>
          <a:stretch>
            <a:fillRect/>
          </a:stretch>
        </p:blipFill>
        <p:spPr>
          <a:xfrm>
            <a:off x="5885180" y="4566285"/>
            <a:ext cx="6165215" cy="1739900"/>
          </a:xfrm>
          <a:prstGeom prst="rect">
            <a:avLst/>
          </a:prstGeom>
        </p:spPr>
      </p:pic>
      <p:sp>
        <p:nvSpPr>
          <p:cNvPr id="4" name="Text Box 3"/>
          <p:cNvSpPr txBox="1"/>
          <p:nvPr/>
        </p:nvSpPr>
        <p:spPr>
          <a:xfrm>
            <a:off x="6156960" y="6189980"/>
            <a:ext cx="5816600" cy="460375"/>
          </a:xfrm>
          <a:prstGeom prst="rect">
            <a:avLst/>
          </a:prstGeom>
          <a:noFill/>
        </p:spPr>
        <p:txBody>
          <a:bodyPr wrap="square" rtlCol="0" anchor="t">
            <a:spAutoFit/>
          </a:bodyPr>
          <a:p>
            <a:pPr algn="r"/>
            <a:r>
              <a:rPr lang="en-US" altLang="en-US" sz="1200"/>
              <a:t>Материал был взят из </a:t>
            </a:r>
            <a:r>
              <a:rPr lang="en-US" sz="1200"/>
              <a:t>https://habr.com/ru/company/postgrespro/blog/579024/</a:t>
            </a:r>
            <a:endParaRPr lang="en-US" sz="12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ltLang="en-US"/>
              <a:t>Обучение и тестирование на JOB</a:t>
            </a:r>
            <a:endParaRPr lang="en-US" altLang="en-US"/>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4" name="Текст 3"/>
          <p:cNvSpPr>
            <a:spLocks noGrp="1"/>
          </p:cNvSpPr>
          <p:nvPr>
            <p:ph type="body" sz="quarter" idx="13"/>
          </p:nvPr>
        </p:nvSpPr>
        <p:spPr>
          <a:xfrm>
            <a:off x="1015365" y="2180590"/>
            <a:ext cx="3100705" cy="4114800"/>
          </a:xfrm>
        </p:spPr>
        <p:txBody>
          <a:bodyPr>
            <a:noAutofit/>
          </a:bodyPr>
          <a:lstStyle/>
          <a:p>
            <a:pPr algn="just"/>
            <a:r>
              <a:rPr lang="ru-RU" sz="1300">
                <a:solidFill>
                  <a:schemeClr val="accent1"/>
                </a:solidFill>
                <a:effectLst/>
                <a:sym typeface="+mn-ea"/>
              </a:rPr>
              <a:t>random_page_cost = 1</a:t>
            </a:r>
            <a:endParaRPr lang="ru-RU" sz="1300">
              <a:solidFill>
                <a:schemeClr val="accent1"/>
              </a:solidFill>
              <a:effectLst/>
            </a:endParaRPr>
          </a:p>
          <a:p>
            <a:pPr algn="just"/>
            <a:r>
              <a:rPr lang="ru-RU" sz="1300">
                <a:solidFill>
                  <a:schemeClr val="accent1"/>
                </a:solidFill>
                <a:effectLst/>
                <a:sym typeface="+mn-ea"/>
              </a:rPr>
              <a:t>seq_page_cost = 1</a:t>
            </a:r>
            <a:endParaRPr lang="ru-RU" sz="1300">
              <a:solidFill>
                <a:schemeClr val="accent1"/>
              </a:solidFill>
              <a:effectLst/>
              <a:sym typeface="+mn-ea"/>
            </a:endParaRPr>
          </a:p>
          <a:p>
            <a:pPr algn="just"/>
            <a:r>
              <a:rPr lang="ru-RU" sz="1300">
                <a:solidFill>
                  <a:schemeClr val="accent1"/>
                </a:solidFill>
                <a:effectLst/>
                <a:sym typeface="+mn-ea"/>
              </a:rPr>
              <a:t>from_collapse_limit = </a:t>
            </a:r>
            <a:r>
              <a:rPr lang="en-US" altLang="ru-RU" sz="1300">
                <a:solidFill>
                  <a:schemeClr val="accent1"/>
                </a:solidFill>
                <a:effectLst/>
                <a:sym typeface="+mn-ea"/>
              </a:rPr>
              <a:t>8</a:t>
            </a:r>
            <a:endParaRPr lang="ru-RU" sz="1300">
              <a:solidFill>
                <a:schemeClr val="accent1"/>
              </a:solidFill>
              <a:effectLst/>
            </a:endParaRPr>
          </a:p>
          <a:p>
            <a:pPr algn="just"/>
            <a:r>
              <a:rPr lang="ru-RU" sz="1300">
                <a:solidFill>
                  <a:schemeClr val="accent1"/>
                </a:solidFill>
                <a:effectLst/>
                <a:sym typeface="+mn-ea"/>
              </a:rPr>
              <a:t>join_collapse_limit = </a:t>
            </a:r>
            <a:r>
              <a:rPr lang="en-US" altLang="ru-RU" sz="1300">
                <a:solidFill>
                  <a:schemeClr val="accent1"/>
                </a:solidFill>
                <a:effectLst/>
                <a:sym typeface="+mn-ea"/>
              </a:rPr>
              <a:t>8</a:t>
            </a:r>
            <a:endParaRPr lang="ru-RU" sz="1300">
              <a:solidFill>
                <a:schemeClr val="accent1"/>
              </a:solidFill>
              <a:effectLst/>
              <a:sym typeface="+mn-ea"/>
            </a:endParaRPr>
          </a:p>
          <a:p>
            <a:pPr algn="just"/>
            <a:r>
              <a:rPr lang="ru-RU" sz="1300">
                <a:sym typeface="+mn-ea"/>
              </a:rPr>
              <a:t>shared_preload_libraries='aqo, pg_stat_statements'</a:t>
            </a:r>
            <a:endParaRPr lang="ru-RU" sz="1300"/>
          </a:p>
          <a:p>
            <a:pPr algn="just"/>
            <a:r>
              <a:rPr lang="ru-RU" sz="1300">
                <a:sym typeface="+mn-ea"/>
              </a:rPr>
              <a:t>shared_buffers = 5GB</a:t>
            </a:r>
            <a:endParaRPr lang="ru-RU" sz="1300">
              <a:solidFill>
                <a:schemeClr val="tx1"/>
              </a:solidFill>
              <a:effectLst>
                <a:outerShdw blurRad="38100" dist="19050" dir="2700000" algn="tl" rotWithShape="0">
                  <a:schemeClr val="dk1">
                    <a:alpha val="40000"/>
                  </a:schemeClr>
                </a:outerShdw>
              </a:effectLst>
            </a:endParaRPr>
          </a:p>
          <a:p>
            <a:pPr algn="just"/>
            <a:r>
              <a:rPr lang="ru-RU" sz="1300">
                <a:sym typeface="+mn-ea"/>
              </a:rPr>
              <a:t>aqo.join_threshold = 3</a:t>
            </a:r>
            <a:endParaRPr lang="ru-RU" sz="1300"/>
          </a:p>
          <a:p>
            <a:pPr algn="just"/>
            <a:r>
              <a:rPr lang="ru-RU" sz="1300">
                <a:sym typeface="+mn-ea"/>
              </a:rPr>
              <a:t>aqo.fs_max_items = 10000</a:t>
            </a:r>
            <a:endParaRPr lang="ru-RU" sz="1300"/>
          </a:p>
          <a:p>
            <a:pPr algn="just"/>
            <a:r>
              <a:rPr lang="ru-RU" sz="1300">
                <a:sym typeface="+mn-ea"/>
              </a:rPr>
              <a:t>aqo.fss_max_items = 20000</a:t>
            </a:r>
            <a:endParaRPr lang="ru-RU" sz="1300">
              <a:solidFill>
                <a:schemeClr val="accent4"/>
              </a:solidFill>
              <a:effectLst>
                <a:outerShdw blurRad="38100" dist="25400" dir="5400000" algn="ctr" rotWithShape="0">
                  <a:srgbClr val="6E747A">
                    <a:alpha val="43000"/>
                  </a:srgbClr>
                </a:outerShdw>
              </a:effectLst>
              <a:sym typeface="+mn-ea"/>
            </a:endParaRPr>
          </a:p>
          <a:p>
            <a:pPr algn="just"/>
            <a:r>
              <a:rPr lang="ru-RU" sz="1300">
                <a:solidFill>
                  <a:srgbClr val="C00000"/>
                </a:solidFill>
                <a:effectLst>
                  <a:outerShdw blurRad="38100" dist="25400" dir="5400000" algn="ctr" rotWithShape="0">
                    <a:srgbClr val="6E747A">
                      <a:alpha val="43000"/>
                    </a:srgbClr>
                  </a:outerShdw>
                </a:effectLst>
                <a:sym typeface="+mn-ea"/>
              </a:rPr>
              <a:t>min_parallel_table_scan_size = 4</a:t>
            </a:r>
            <a:endParaRPr lang="ru-RU" sz="1300">
              <a:solidFill>
                <a:srgbClr val="C00000"/>
              </a:solidFill>
              <a:effectLst>
                <a:outerShdw blurRad="38100" dist="25400" dir="5400000" algn="ctr" rotWithShape="0">
                  <a:srgbClr val="6E747A">
                    <a:alpha val="43000"/>
                  </a:srgbClr>
                </a:outerShdw>
              </a:effectLst>
            </a:endParaRPr>
          </a:p>
          <a:p>
            <a:pPr algn="just"/>
            <a:r>
              <a:rPr lang="ru-RU" sz="1300">
                <a:solidFill>
                  <a:srgbClr val="C00000"/>
                </a:solidFill>
                <a:effectLst>
                  <a:outerShdw blurRad="38100" dist="25400" dir="5400000" algn="ctr" rotWithShape="0">
                    <a:srgbClr val="6E747A">
                      <a:alpha val="43000"/>
                    </a:srgbClr>
                  </a:outerShdw>
                </a:effectLst>
                <a:sym typeface="+mn-ea"/>
              </a:rPr>
              <a:t>min_parallel_index_scan_size = 4</a:t>
            </a:r>
            <a:endParaRPr lang="ru-RU" sz="1300">
              <a:solidFill>
                <a:srgbClr val="C00000"/>
              </a:solidFill>
              <a:effectLst>
                <a:outerShdw blurRad="38100" dist="25400" dir="5400000" algn="ctr" rotWithShape="0">
                  <a:srgbClr val="6E747A">
                    <a:alpha val="43000"/>
                  </a:srgbClr>
                </a:outerShdw>
              </a:effectLst>
            </a:endParaRPr>
          </a:p>
          <a:p>
            <a:pPr algn="just"/>
            <a:r>
              <a:rPr lang="ru-RU" sz="1300">
                <a:solidFill>
                  <a:srgbClr val="C00000"/>
                </a:solidFill>
                <a:effectLst>
                  <a:outerShdw blurRad="38100" dist="25400" dir="5400000" algn="ctr" rotWithShape="0">
                    <a:srgbClr val="6E747A">
                      <a:alpha val="43000"/>
                    </a:srgbClr>
                  </a:outerShdw>
                </a:effectLst>
                <a:sym typeface="+mn-ea"/>
              </a:rPr>
              <a:t>max_parallel_workers_per_gather = </a:t>
            </a:r>
            <a:r>
              <a:rPr lang="en-US" altLang="ru-RU" sz="1300">
                <a:solidFill>
                  <a:srgbClr val="C00000"/>
                </a:solidFill>
                <a:effectLst>
                  <a:outerShdw blurRad="38100" dist="25400" dir="5400000" algn="ctr" rotWithShape="0">
                    <a:srgbClr val="6E747A">
                      <a:alpha val="43000"/>
                    </a:srgbClr>
                  </a:outerShdw>
                </a:effectLst>
                <a:sym typeface="+mn-ea"/>
              </a:rPr>
              <a:t>8</a:t>
            </a:r>
            <a:endParaRPr lang="ru-RU" sz="1300">
              <a:solidFill>
                <a:srgbClr val="C00000"/>
              </a:solidFill>
            </a:endParaRPr>
          </a:p>
          <a:p>
            <a:pPr algn="just"/>
            <a:endParaRPr lang="ru-RU" sz="1300">
              <a:solidFill>
                <a:srgbClr val="C00000"/>
              </a:solidFill>
            </a:endParaRPr>
          </a:p>
        </p:txBody>
      </p:sp>
      <p:sp>
        <p:nvSpPr>
          <p:cNvPr id="5" name="Текст 4"/>
          <p:cNvSpPr>
            <a:spLocks noGrp="1"/>
          </p:cNvSpPr>
          <p:nvPr>
            <p:ph type="body" sz="quarter" idx="14"/>
          </p:nvPr>
        </p:nvSpPr>
        <p:spPr>
          <a:xfrm>
            <a:off x="4533265" y="2065020"/>
            <a:ext cx="2716530" cy="4114800"/>
          </a:xfrm>
        </p:spPr>
        <p:txBody>
          <a:bodyPr>
            <a:normAutofit lnSpcReduction="10000"/>
          </a:bodyPr>
          <a:lstStyle/>
          <a:p>
            <a:r>
              <a:rPr lang="en-US" altLang="ru-RU" sz="1400" dirty="0"/>
              <a:t>1. disabled</a:t>
            </a:r>
            <a:endParaRPr lang="en-US" altLang="ru-RU" sz="1400" dirty="0"/>
          </a:p>
          <a:p>
            <a:r>
              <a:rPr lang="en-US" altLang="ru-RU" sz="1300" dirty="0">
                <a:solidFill>
                  <a:srgbClr val="C00000"/>
                </a:solidFill>
              </a:rPr>
              <a:t>aqo.force_collect_stat = 'on'</a:t>
            </a:r>
            <a:endParaRPr lang="en-US" altLang="ru-RU" sz="1400" dirty="0"/>
          </a:p>
          <a:p>
            <a:r>
              <a:rPr lang="en-US" altLang="ru-RU" sz="1400" dirty="0"/>
              <a:t>2. learn</a:t>
            </a:r>
            <a:endParaRPr lang="en-US" altLang="en-US" sz="1400" dirty="0">
              <a:solidFill>
                <a:schemeClr val="accent1"/>
              </a:solidFill>
              <a:effectLst>
                <a:outerShdw blurRad="38100" dist="25400" dir="5400000" algn="ctr" rotWithShape="0">
                  <a:srgbClr val="6E747A">
                    <a:alpha val="43000"/>
                  </a:srgbClr>
                </a:outerShdw>
              </a:effectLst>
              <a:sym typeface="+mn-ea"/>
            </a:endParaRPr>
          </a:p>
          <a:p>
            <a:r>
              <a:rPr lang="en-US" altLang="ru-RU" sz="1300">
                <a:sym typeface="+mn-ea"/>
              </a:rPr>
              <a:t>Отключение параллелизма</a:t>
            </a:r>
            <a:endParaRPr lang="ru-RU" sz="1300">
              <a:solidFill>
                <a:schemeClr val="accent1"/>
              </a:solidFill>
              <a:effectLst>
                <a:outerShdw blurRad="38100" dist="25400" dir="5400000" algn="ctr" rotWithShape="0">
                  <a:srgbClr val="6E747A">
                    <a:alpha val="43000"/>
                  </a:srgbClr>
                </a:outerShdw>
              </a:effectLst>
            </a:endParaRPr>
          </a:p>
          <a:p>
            <a:pPr algn="just"/>
            <a:r>
              <a:rPr lang="ru-RU" sz="1300">
                <a:solidFill>
                  <a:srgbClr val="C00000"/>
                </a:solidFill>
                <a:effectLst>
                  <a:outerShdw blurRad="38100" dist="25400" dir="5400000" algn="ctr" rotWithShape="0">
                    <a:srgbClr val="6E747A">
                      <a:alpha val="43000"/>
                    </a:srgbClr>
                  </a:outerShdw>
                </a:effectLst>
                <a:sym typeface="+mn-ea"/>
              </a:rPr>
              <a:t>max_parallel_workers_per_gather = </a:t>
            </a:r>
            <a:r>
              <a:rPr lang="en-US" altLang="ru-RU" sz="1300">
                <a:solidFill>
                  <a:srgbClr val="C00000"/>
                </a:solidFill>
                <a:effectLst>
                  <a:outerShdw blurRad="38100" dist="25400" dir="5400000" algn="ctr" rotWithShape="0">
                    <a:srgbClr val="6E747A">
                      <a:alpha val="43000"/>
                    </a:srgbClr>
                  </a:outerShdw>
                </a:effectLst>
                <a:sym typeface="+mn-ea"/>
              </a:rPr>
              <a:t>0</a:t>
            </a:r>
            <a:endParaRPr lang="en-US" altLang="en-US" sz="1400" dirty="0">
              <a:solidFill>
                <a:schemeClr val="accent1"/>
              </a:solidFill>
              <a:effectLst>
                <a:outerShdw blurRad="38100" dist="25400" dir="5400000" algn="ctr" rotWithShape="0">
                  <a:srgbClr val="6E747A">
                    <a:alpha val="43000"/>
                  </a:srgbClr>
                </a:outerShdw>
              </a:effectLst>
              <a:sym typeface="+mn-ea"/>
            </a:endParaRPr>
          </a:p>
          <a:p>
            <a:r>
              <a:rPr lang="en-US" altLang="en-US" sz="1300" dirty="0">
                <a:solidFill>
                  <a:schemeClr val="accent1"/>
                </a:solidFill>
                <a:effectLst>
                  <a:outerShdw blurRad="38100" dist="25400" dir="5400000" algn="ctr" rotWithShape="0">
                    <a:srgbClr val="6E747A">
                      <a:alpha val="43000"/>
                    </a:srgbClr>
                  </a:outerShdw>
                </a:effectLst>
                <a:sym typeface="+mn-ea"/>
              </a:rPr>
              <a:t>итераций потребовалось:</a:t>
            </a:r>
            <a:r>
              <a:rPr lang="en-US" altLang="en-US" sz="1400" dirty="0">
                <a:solidFill>
                  <a:schemeClr val="accent1"/>
                </a:solidFill>
                <a:effectLst>
                  <a:outerShdw blurRad="38100" dist="25400" dir="5400000" algn="ctr" rotWithShape="0">
                    <a:srgbClr val="6E747A">
                      <a:alpha val="43000"/>
                    </a:srgbClr>
                  </a:outerShdw>
                </a:effectLst>
                <a:sym typeface="+mn-ea"/>
              </a:rPr>
              <a:t>20+</a:t>
            </a:r>
            <a:r>
              <a:rPr lang="" altLang="en-US" sz="1400" dirty="0">
                <a:solidFill>
                  <a:schemeClr val="accent1"/>
                </a:solidFill>
                <a:effectLst>
                  <a:outerShdw blurRad="38100" dist="25400" dir="5400000" algn="ctr" rotWithShape="0">
                    <a:srgbClr val="6E747A">
                      <a:alpha val="43000"/>
                    </a:srgbClr>
                  </a:outerShdw>
                </a:effectLst>
                <a:sym typeface="+mn-ea"/>
              </a:rPr>
              <a:t>27</a:t>
            </a:r>
            <a:endParaRPr lang="en-US" altLang="en-US" sz="1400" dirty="0">
              <a:solidFill>
                <a:schemeClr val="accent1"/>
              </a:solidFill>
              <a:effectLst>
                <a:outerShdw blurRad="38100" dist="25400" dir="5400000" algn="ctr" rotWithShape="0">
                  <a:srgbClr val="6E747A">
                    <a:alpha val="43000"/>
                  </a:srgbClr>
                </a:outerShdw>
              </a:effectLst>
              <a:sym typeface="+mn-ea"/>
            </a:endParaRPr>
          </a:p>
          <a:p>
            <a:r>
              <a:rPr lang="en-US" altLang="en-US" sz="1300" dirty="0">
                <a:solidFill>
                  <a:schemeClr val="accent1"/>
                </a:solidFill>
                <a:effectLst>
                  <a:outerShdw blurRad="38100" dist="25400" dir="5400000" algn="ctr" rotWithShape="0">
                    <a:srgbClr val="6E747A">
                      <a:alpha val="43000"/>
                    </a:srgbClr>
                  </a:outerShdw>
                </a:effectLst>
                <a:sym typeface="+mn-ea"/>
              </a:rPr>
              <a:t>запросов улудшилось</a:t>
            </a:r>
            <a:r>
              <a:rPr lang="en-US" altLang="en-US" sz="1400" dirty="0">
                <a:solidFill>
                  <a:schemeClr val="accent1"/>
                </a:solidFill>
                <a:effectLst>
                  <a:outerShdw blurRad="38100" dist="25400" dir="5400000" algn="ctr" rotWithShape="0">
                    <a:srgbClr val="6E747A">
                      <a:alpha val="43000"/>
                    </a:srgbClr>
                  </a:outerShdw>
                </a:effectLst>
                <a:sym typeface="+mn-ea"/>
              </a:rPr>
              <a:t>:73+3</a:t>
            </a:r>
            <a:r>
              <a:rPr lang="" altLang="en-US" sz="1400" dirty="0">
                <a:solidFill>
                  <a:schemeClr val="accent1"/>
                </a:solidFill>
                <a:effectLst>
                  <a:outerShdw blurRad="38100" dist="25400" dir="5400000" algn="ctr" rotWithShape="0">
                    <a:srgbClr val="6E747A">
                      <a:alpha val="43000"/>
                    </a:srgbClr>
                  </a:outerShdw>
                </a:effectLst>
                <a:sym typeface="+mn-ea"/>
              </a:rPr>
              <a:t>8</a:t>
            </a:r>
            <a:endParaRPr lang="en-US" altLang="ru-RU" sz="1400" dirty="0">
              <a:solidFill>
                <a:schemeClr val="accent1"/>
              </a:solidFill>
              <a:effectLst>
                <a:outerShdw blurRad="38100" dist="25400" dir="5400000" algn="ctr" rotWithShape="0">
                  <a:srgbClr val="6E747A">
                    <a:alpha val="43000"/>
                  </a:srgbClr>
                </a:outerShdw>
              </a:effectLst>
              <a:sym typeface="+mn-ea"/>
            </a:endParaRPr>
          </a:p>
          <a:p>
            <a:r>
              <a:rPr lang="en-US" altLang="ru-RU" sz="1400" dirty="0"/>
              <a:t>3. frozen</a:t>
            </a:r>
            <a:endParaRPr lang="en-US" altLang="ru-RU" sz="1400" dirty="0"/>
          </a:p>
          <a:p>
            <a:r>
              <a:rPr lang="en-US" altLang="ru-RU" sz="1300" dirty="0">
                <a:sym typeface="+mn-ea"/>
              </a:rPr>
              <a:t>1 </a:t>
            </a:r>
            <a:r>
              <a:rPr lang="en-US" altLang="en-US" sz="1300" dirty="0">
                <a:sym typeface="+mn-ea"/>
              </a:rPr>
              <a:t>итерация</a:t>
            </a:r>
            <a:endParaRPr lang="en-US" altLang="en-US" sz="1300" dirty="0">
              <a:sym typeface="+mn-ea"/>
            </a:endParaRPr>
          </a:p>
          <a:p>
            <a:r>
              <a:rPr lang="en-US" altLang="en-US" sz="1400" dirty="0">
                <a:solidFill>
                  <a:schemeClr val="accent1"/>
                </a:solidFill>
                <a:effectLst>
                  <a:outerShdw blurRad="38100" dist="25400" dir="5400000" algn="ctr" rotWithShape="0">
                    <a:srgbClr val="6E747A">
                      <a:alpha val="43000"/>
                    </a:srgbClr>
                  </a:outerShdw>
                </a:effectLst>
                <a:sym typeface="+mn-ea"/>
              </a:rPr>
              <a:t>4. </a:t>
            </a:r>
            <a:r>
              <a:rPr lang="en-US" altLang="ru-RU" sz="1400">
                <a:solidFill>
                  <a:schemeClr val="accent1"/>
                </a:solidFill>
                <a:effectLst>
                  <a:outerShdw blurRad="38100" dist="25400" dir="5400000" algn="ctr" rotWithShape="0">
                    <a:srgbClr val="6E747A">
                      <a:alpha val="43000"/>
                    </a:srgbClr>
                  </a:outerShdw>
                </a:effectLst>
                <a:sym typeface="+mn-ea"/>
              </a:rPr>
              <a:t>Дообучение сложных запросов, которые потребовали более 30</a:t>
            </a:r>
            <a:endParaRPr lang="en-US" altLang="ru-RU" sz="1400" dirty="0"/>
          </a:p>
          <a:p>
            <a:endParaRPr lang="en-US" altLang="ru-RU" sz="1400" dirty="0"/>
          </a:p>
        </p:txBody>
      </p:sp>
      <p:sp>
        <p:nvSpPr>
          <p:cNvPr id="6" name="Текст 5"/>
          <p:cNvSpPr>
            <a:spLocks noGrp="1"/>
          </p:cNvSpPr>
          <p:nvPr>
            <p:ph type="body" sz="quarter" idx="15"/>
          </p:nvPr>
        </p:nvSpPr>
        <p:spPr>
          <a:xfrm>
            <a:off x="7668915" y="2161864"/>
            <a:ext cx="2560320" cy="4114800"/>
          </a:xfrm>
        </p:spPr>
        <p:txBody>
          <a:bodyPr>
            <a:normAutofit/>
          </a:bodyPr>
          <a:lstStyle/>
          <a:p>
            <a:r>
              <a:rPr lang="en-US" altLang="ru-RU" sz="1400">
                <a:solidFill>
                  <a:srgbClr val="C00000"/>
                </a:solidFill>
              </a:rPr>
              <a:t>1. Кривая ошибки кардинальности стремиться к 0</a:t>
            </a:r>
            <a:endParaRPr lang="en-US" altLang="ru-RU" sz="1400">
              <a:solidFill>
                <a:srgbClr val="C00000"/>
              </a:solidFill>
            </a:endParaRPr>
          </a:p>
          <a:p>
            <a:r>
              <a:rPr lang="en-US" altLang="ru-RU" sz="1400"/>
              <a:t>2. Количество запросов для которых заметно улучшение по времени планирования и выполнения в frozen/disabled режимах в 1 или 2 раза</a:t>
            </a:r>
            <a:endParaRPr lang="en-US" altLang="ru-RU" sz="1400"/>
          </a:p>
        </p:txBody>
      </p:sp>
      <p:sp>
        <p:nvSpPr>
          <p:cNvPr id="10" name="Прямоугольник 9"/>
          <p:cNvSpPr/>
          <p:nvPr/>
        </p:nvSpPr>
        <p:spPr>
          <a:xfrm>
            <a:off x="810352" y="2628767"/>
            <a:ext cx="91440" cy="720000"/>
          </a:xfrm>
          <a:prstGeom prst="rect">
            <a:avLst/>
          </a:prstGeom>
          <a:gradFill flip="none" rotWithShape="1">
            <a:gsLst>
              <a:gs pos="41000">
                <a:srgbClr val="FFC000"/>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262156" y="2628765"/>
            <a:ext cx="91440" cy="1584000"/>
          </a:xfrm>
          <a:prstGeom prst="rect">
            <a:avLst/>
          </a:prstGeom>
          <a:gradFill flip="none" rotWithShape="1">
            <a:gsLst>
              <a:gs pos="41000">
                <a:srgbClr val="FFC000"/>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7341562" y="2554472"/>
            <a:ext cx="91440" cy="1116000"/>
          </a:xfrm>
          <a:prstGeom prst="rect">
            <a:avLst/>
          </a:prstGeom>
          <a:gradFill flip="none" rotWithShape="1">
            <a:gsLst>
              <a:gs pos="41000">
                <a:srgbClr val="FFC000"/>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10247665" y="2554472"/>
            <a:ext cx="91440" cy="720000"/>
          </a:xfrm>
          <a:prstGeom prst="rect">
            <a:avLst/>
          </a:prstGeom>
          <a:gradFill flip="none" rotWithShape="1">
            <a:gsLst>
              <a:gs pos="41000">
                <a:srgbClr val="FFC000"/>
              </a:gs>
              <a:gs pos="0">
                <a:srgbClr val="CB2461">
                  <a:alpha val="50000"/>
                </a:srgbClr>
              </a:gs>
              <a:gs pos="100000">
                <a:srgbClr val="010B20">
                  <a:alpha val="5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7"/>
          <p:cNvSpPr txBox="1"/>
          <p:nvPr/>
        </p:nvSpPr>
        <p:spPr>
          <a:xfrm>
            <a:off x="1539240" y="1105535"/>
            <a:ext cx="1578610" cy="337185"/>
          </a:xfrm>
          <a:prstGeom prst="rect">
            <a:avLst/>
          </a:prstGeom>
          <a:noFill/>
        </p:spPr>
        <p:txBody>
          <a:bodyPr wrap="square" rtlCol="0">
            <a:spAutoFit/>
          </a:bodyPr>
          <a:lstStyle/>
          <a:p>
            <a:r>
              <a:rPr lang="en-US" altLang="ru-RU" sz="1600" b="1" dirty="0">
                <a:solidFill>
                  <a:srgbClr val="EB006B"/>
                </a:solidFill>
                <a:latin typeface="Gilroy" pitchFamily="2" charset="0"/>
              </a:rPr>
              <a:t>Параметры</a:t>
            </a:r>
            <a:endParaRPr lang="en-US" altLang="ru-RU" sz="1600" b="1" dirty="0">
              <a:solidFill>
                <a:srgbClr val="EB006B"/>
              </a:solidFill>
              <a:latin typeface="Gilroy" pitchFamily="2" charset="0"/>
            </a:endParaRPr>
          </a:p>
        </p:txBody>
      </p:sp>
      <p:sp>
        <p:nvSpPr>
          <p:cNvPr id="19" name="Скругленный прямоугольник 14"/>
          <p:cNvSpPr/>
          <p:nvPr/>
        </p:nvSpPr>
        <p:spPr>
          <a:xfrm>
            <a:off x="1442720" y="768350"/>
            <a:ext cx="1791970" cy="10922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кругленный прямоугольник 14"/>
          <p:cNvSpPr/>
          <p:nvPr/>
        </p:nvSpPr>
        <p:spPr>
          <a:xfrm>
            <a:off x="4658360" y="768350"/>
            <a:ext cx="1791970" cy="10922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Скругленный прямоугольник 14"/>
          <p:cNvSpPr/>
          <p:nvPr/>
        </p:nvSpPr>
        <p:spPr>
          <a:xfrm>
            <a:off x="7861300" y="768350"/>
            <a:ext cx="1791970" cy="1092200"/>
          </a:xfrm>
          <a:prstGeom prst="roundRect">
            <a:avLst/>
          </a:prstGeom>
          <a:noFill/>
          <a:ln w="25400">
            <a:solidFill>
              <a:srgbClr val="EB0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7"/>
          <p:cNvSpPr txBox="1"/>
          <p:nvPr/>
        </p:nvSpPr>
        <p:spPr>
          <a:xfrm>
            <a:off x="4658995" y="1083945"/>
            <a:ext cx="1791335" cy="337185"/>
          </a:xfrm>
          <a:prstGeom prst="rect">
            <a:avLst/>
          </a:prstGeom>
          <a:noFill/>
        </p:spPr>
        <p:txBody>
          <a:bodyPr wrap="square" rtlCol="0">
            <a:spAutoFit/>
          </a:bodyPr>
          <a:p>
            <a:r>
              <a:rPr lang="en-US" altLang="en-US" sz="1600" b="1" dirty="0">
                <a:solidFill>
                  <a:srgbClr val="EB006B"/>
                </a:solidFill>
                <a:latin typeface="Gilroy" pitchFamily="2" charset="0"/>
              </a:rPr>
              <a:t>Обучение</a:t>
            </a:r>
            <a:endParaRPr lang="en-US" altLang="en-US" sz="1600" b="1" dirty="0">
              <a:solidFill>
                <a:srgbClr val="EB006B"/>
              </a:solidFill>
              <a:latin typeface="Gilroy" pitchFamily="2" charset="0"/>
            </a:endParaRPr>
          </a:p>
        </p:txBody>
      </p:sp>
      <p:sp>
        <p:nvSpPr>
          <p:cNvPr id="36" name="TextBox 7"/>
          <p:cNvSpPr txBox="1"/>
          <p:nvPr/>
        </p:nvSpPr>
        <p:spPr>
          <a:xfrm>
            <a:off x="8069580" y="1019810"/>
            <a:ext cx="1578610" cy="583565"/>
          </a:xfrm>
          <a:prstGeom prst="rect">
            <a:avLst/>
          </a:prstGeom>
          <a:noFill/>
        </p:spPr>
        <p:txBody>
          <a:bodyPr wrap="square" rtlCol="0">
            <a:spAutoFit/>
          </a:bodyPr>
          <a:lstStyle/>
          <a:p>
            <a:r>
              <a:rPr lang="en-US" altLang="en-US" sz="1600" b="1" dirty="0">
                <a:solidFill>
                  <a:srgbClr val="EB006B"/>
                </a:solidFill>
                <a:latin typeface="Gilroy" pitchFamily="2" charset="0"/>
              </a:rPr>
              <a:t>Оценка обучения</a:t>
            </a:r>
            <a:endParaRPr lang="en-US" altLang="en-US" sz="1600" b="1" dirty="0">
              <a:solidFill>
                <a:srgbClr val="EB006B"/>
              </a:solidFill>
              <a:latin typeface="Gilroy" pitchFamily="2"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3"/>
          <p:cNvGrpSpPr/>
          <p:nvPr/>
        </p:nvGrpSpPr>
        <p:grpSpPr>
          <a:xfrm rot="10800000">
            <a:off x="2873408" y="1096380"/>
            <a:ext cx="1355851" cy="4990789"/>
            <a:chOff x="2779055" y="1541063"/>
            <a:chExt cx="1428164" cy="4565506"/>
          </a:xfrm>
        </p:grpSpPr>
        <p:sp>
          <p:nvSpPr>
            <p:cNvPr id="11"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p>
          </p:txBody>
        </p:sp>
        <p:sp>
          <p:nvSpPr>
            <p:cNvPr id="13"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grpSp>
      <p:pic>
        <p:nvPicPr>
          <p:cNvPr id="8" name="Picture 7"/>
          <p:cNvPicPr>
            <a:picLocks noChangeAspect="1"/>
          </p:cNvPicPr>
          <p:nvPr/>
        </p:nvPicPr>
        <p:blipFill>
          <a:blip r:embed="rId1"/>
          <a:stretch>
            <a:fillRect/>
          </a:stretch>
        </p:blipFill>
        <p:spPr>
          <a:xfrm>
            <a:off x="3693795" y="1096645"/>
            <a:ext cx="8208010" cy="4868545"/>
          </a:xfrm>
          <a:prstGeom prst="rect">
            <a:avLst/>
          </a:prstGeom>
        </p:spPr>
      </p:pic>
      <p:sp>
        <p:nvSpPr>
          <p:cNvPr id="2" name="Заголовок 1"/>
          <p:cNvSpPr>
            <a:spLocks noGrp="1"/>
          </p:cNvSpPr>
          <p:nvPr>
            <p:ph type="title"/>
          </p:nvPr>
        </p:nvSpPr>
        <p:spPr>
          <a:xfrm>
            <a:off x="466725" y="327025"/>
            <a:ext cx="10230485" cy="389890"/>
          </a:xfrm>
        </p:spPr>
        <p:txBody>
          <a:bodyPr/>
          <a:lstStyle/>
          <a:p>
            <a:br>
              <a:rPr lang="en-US" altLang="ru-RU"/>
            </a:br>
            <a:r>
              <a:rPr lang="en-US"/>
              <a:t>Обучение первой серии запросов</a:t>
            </a:r>
            <a:endParaRPr lang="en-US"/>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5" name="TextBox 14"/>
          <p:cNvSpPr txBox="1"/>
          <p:nvPr/>
        </p:nvSpPr>
        <p:spPr>
          <a:xfrm>
            <a:off x="606425" y="2561590"/>
            <a:ext cx="2945130" cy="3538220"/>
          </a:xfrm>
          <a:prstGeom prst="rect">
            <a:avLst/>
          </a:prstGeom>
          <a:noFill/>
        </p:spPr>
        <p:txBody>
          <a:bodyPr wrap="square" rtlCol="0">
            <a:spAutoFit/>
          </a:bodyPr>
          <a:lstStyle/>
          <a:p>
            <a:r>
              <a:rPr lang="en-US" altLang="ru-RU" sz="1400" b="1" dirty="0">
                <a:solidFill>
                  <a:schemeClr val="tx1"/>
                </a:solidFill>
                <a:effectLst>
                  <a:outerShdw blurRad="38100" dist="19050" dir="2700000" algn="tl" rotWithShape="0">
                    <a:schemeClr val="dk1">
                      <a:alpha val="40000"/>
                    </a:schemeClr>
                  </a:outerShdw>
                </a:effectLst>
                <a:latin typeface="GILROY-MEDIUM" pitchFamily="2" charset="0"/>
              </a:rPr>
              <a:t>Если к одному классу относятся несколько запросов или несколько запросов отличаются константами, то сходимость будет идти медленнее </a:t>
            </a:r>
            <a:r>
              <a:rPr lang="en-US" altLang="en-US" sz="1400" b="1" dirty="0">
                <a:solidFill>
                  <a:schemeClr val="tx1"/>
                </a:solidFill>
                <a:effectLst>
                  <a:outerShdw blurRad="38100" dist="19050" dir="2700000" algn="tl" rotWithShape="0">
                    <a:schemeClr val="dk1">
                      <a:alpha val="40000"/>
                    </a:schemeClr>
                  </a:outerShdw>
                </a:effectLst>
                <a:latin typeface="GILROY-MEDIUM" pitchFamily="2" charset="0"/>
              </a:rPr>
              <a:t>или не сойтись, если </a:t>
            </a:r>
            <a:r>
              <a:rPr lang="en-US" altLang="en-US" sz="1400" b="1" dirty="0">
                <a:solidFill>
                  <a:schemeClr val="accent1"/>
                </a:solidFill>
                <a:effectLst>
                  <a:outerShdw blurRad="38100" dist="25400" dir="5400000" algn="ctr" rotWithShape="0">
                    <a:srgbClr val="6E747A">
                      <a:alpha val="43000"/>
                    </a:srgbClr>
                  </a:outerShdw>
                </a:effectLst>
                <a:latin typeface="GILROY-MEDIUM" pitchFamily="2" charset="0"/>
              </a:rPr>
              <a:t>features</a:t>
            </a:r>
            <a:r>
              <a:rPr lang="en-US" altLang="en-US" sz="1400" b="1" dirty="0">
                <a:solidFill>
                  <a:schemeClr val="tx1"/>
                </a:solidFill>
                <a:effectLst>
                  <a:outerShdw blurRad="38100" dist="19050" dir="2700000" algn="tl" rotWithShape="0">
                    <a:schemeClr val="dk1">
                      <a:alpha val="40000"/>
                    </a:schemeClr>
                  </a:outerShdw>
                </a:effectLst>
                <a:latin typeface="GILROY-MEDIUM" pitchFamily="2" charset="0"/>
              </a:rPr>
              <a:t> у таких запросов совпадают</a:t>
            </a:r>
            <a:r>
              <a:rPr lang="en-US" altLang="ru-RU" sz="1400" b="1" dirty="0">
                <a:solidFill>
                  <a:schemeClr val="tx1"/>
                </a:solidFill>
                <a:effectLst>
                  <a:outerShdw blurRad="38100" dist="19050" dir="2700000" algn="tl" rotWithShape="0">
                    <a:schemeClr val="dk1">
                      <a:alpha val="40000"/>
                    </a:schemeClr>
                  </a:outerShdw>
                </a:effectLst>
                <a:latin typeface="GILROY-MEDIUM" pitchFamily="2" charset="0"/>
              </a:rPr>
              <a:t>.</a:t>
            </a:r>
            <a:endParaRPr lang="en-US" altLang="ru-RU" sz="1400" b="1" dirty="0">
              <a:solidFill>
                <a:schemeClr val="tx1"/>
              </a:solidFill>
              <a:effectLst>
                <a:outerShdw blurRad="38100" dist="19050" dir="2700000" algn="tl" rotWithShape="0">
                  <a:schemeClr val="dk1">
                    <a:alpha val="40000"/>
                  </a:schemeClr>
                </a:outerShdw>
              </a:effectLst>
              <a:latin typeface="GILROY-MEDIUM" pitchFamily="2" charset="0"/>
            </a:endParaRPr>
          </a:p>
          <a:p>
            <a:r>
              <a:rPr lang="en-US" altLang="ru-RU" sz="1400" b="1" dirty="0">
                <a:solidFill>
                  <a:schemeClr val="tx1"/>
                </a:solidFill>
                <a:effectLst>
                  <a:outerShdw blurRad="38100" dist="19050" dir="2700000" algn="tl" rotWithShape="0">
                    <a:schemeClr val="dk1">
                      <a:alpha val="40000"/>
                    </a:schemeClr>
                  </a:outerShdw>
                </a:effectLst>
                <a:latin typeface="GILROY-MEDIUM" pitchFamily="2" charset="0"/>
              </a:rPr>
              <a:t>Данное наблюдение заметно для</a:t>
            </a:r>
            <a:r>
              <a:rPr lang="en-US" altLang="ru-RU" sz="1400" b="1" dirty="0">
                <a:solidFill>
                  <a:schemeClr val="accent1"/>
                </a:solidFill>
                <a:effectLst>
                  <a:outerShdw blurRad="38100" dist="25400" dir="5400000" algn="ctr" rotWithShape="0">
                    <a:srgbClr val="6E747A">
                      <a:alpha val="43000"/>
                    </a:srgbClr>
                  </a:outerShdw>
                </a:effectLst>
                <a:latin typeface="GILROY-MEDIUM" pitchFamily="2" charset="0"/>
              </a:rPr>
              <a:t> [16a, 16d]</a:t>
            </a:r>
            <a:r>
              <a:rPr lang="en-US" altLang="ru-RU" sz="1400" b="1" dirty="0">
                <a:solidFill>
                  <a:schemeClr val="accent3">
                    <a:lumMod val="75000"/>
                  </a:schemeClr>
                </a:solidFill>
                <a:latin typeface="GILROY-MEDIUM" pitchFamily="2" charset="0"/>
              </a:rPr>
              <a:t> </a:t>
            </a:r>
            <a:r>
              <a:rPr lang="en-US" altLang="ru-RU" sz="1400" b="1" dirty="0">
                <a:solidFill>
                  <a:schemeClr val="tx1"/>
                </a:solidFill>
                <a:effectLst>
                  <a:outerShdw blurRad="38100" dist="19050" dir="2700000" algn="tl" rotWithShape="0">
                    <a:schemeClr val="dk1">
                      <a:alpha val="40000"/>
                    </a:schemeClr>
                  </a:outerShdw>
                </a:effectLst>
                <a:latin typeface="GILROY-MEDIUM" pitchFamily="2" charset="0"/>
              </a:rPr>
              <a:t>и</a:t>
            </a:r>
            <a:r>
              <a:rPr lang="en-US" altLang="ru-RU" sz="1400" b="1" dirty="0">
                <a:solidFill>
                  <a:schemeClr val="accent3">
                    <a:lumMod val="75000"/>
                  </a:schemeClr>
                </a:solidFill>
                <a:latin typeface="GILROY-MEDIUM" pitchFamily="2" charset="0"/>
              </a:rPr>
              <a:t> </a:t>
            </a:r>
            <a:r>
              <a:rPr lang="en-US" altLang="ru-RU" sz="1400" b="1" dirty="0">
                <a:solidFill>
                  <a:schemeClr val="accent1"/>
                </a:solidFill>
                <a:effectLst>
                  <a:outerShdw blurRad="38100" dist="25400" dir="5400000" algn="ctr" rotWithShape="0">
                    <a:srgbClr val="6E747A">
                      <a:alpha val="43000"/>
                    </a:srgbClr>
                  </a:outerShdw>
                </a:effectLst>
                <a:latin typeface="GILROY-MEDIUM" pitchFamily="2" charset="0"/>
              </a:rPr>
              <a:t>[17d, 17f]</a:t>
            </a:r>
            <a:r>
              <a:rPr lang="en-US" altLang="ru-RU" sz="1400" b="1" dirty="0">
                <a:solidFill>
                  <a:schemeClr val="accent3">
                    <a:lumMod val="75000"/>
                  </a:schemeClr>
                </a:solidFill>
                <a:latin typeface="GILROY-MEDIUM" pitchFamily="2" charset="0"/>
              </a:rPr>
              <a:t>.</a:t>
            </a:r>
            <a:endParaRPr lang="en-US" altLang="ru-RU" sz="1400" b="1" dirty="0">
              <a:solidFill>
                <a:schemeClr val="accent3">
                  <a:lumMod val="75000"/>
                </a:schemeClr>
              </a:solidFill>
              <a:latin typeface="GILROY-MEDIUM" pitchFamily="2" charset="0"/>
            </a:endParaRPr>
          </a:p>
          <a:p>
            <a:r>
              <a:rPr lang="en-US" altLang="ru-RU" sz="1400" b="1" dirty="0">
                <a:solidFill>
                  <a:schemeClr val="tx1"/>
                </a:solidFill>
                <a:effectLst>
                  <a:outerShdw blurRad="38100" dist="19050" dir="2700000" algn="tl" rotWithShape="0">
                    <a:schemeClr val="dk1">
                      <a:alpha val="40000"/>
                    </a:schemeClr>
                  </a:outerShdw>
                </a:effectLst>
                <a:latin typeface="GILROY-MEDIUM" pitchFamily="2" charset="0"/>
              </a:rPr>
              <a:t>В </a:t>
            </a:r>
            <a:r>
              <a:rPr lang="en-US" altLang="ru-RU" sz="1400" b="1" dirty="0">
                <a:solidFill>
                  <a:schemeClr val="accent1"/>
                </a:solidFill>
                <a:effectLst>
                  <a:outerShdw blurRad="38100" dist="25400" dir="5400000" algn="ctr" rotWithShape="0">
                    <a:srgbClr val="6E747A">
                      <a:alpha val="43000"/>
                    </a:srgbClr>
                  </a:outerShdw>
                </a:effectLst>
                <a:latin typeface="GILROY-MEDIUM" pitchFamily="2" charset="0"/>
              </a:rPr>
              <a:t>16b, </a:t>
            </a:r>
            <a:r>
              <a:rPr lang="en-US" altLang="en-US" sz="1400" b="1" dirty="0">
                <a:solidFill>
                  <a:schemeClr val="accent1"/>
                </a:solidFill>
                <a:effectLst>
                  <a:outerShdw blurRad="38100" dist="25400" dir="5400000" algn="ctr" rotWithShape="0">
                    <a:srgbClr val="6E747A">
                      <a:alpha val="43000"/>
                    </a:srgbClr>
                  </a:outerShdw>
                </a:effectLst>
                <a:latin typeface="GILROY-MEDIUM" pitchFamily="2" charset="0"/>
              </a:rPr>
              <a:t>21</a:t>
            </a:r>
            <a:r>
              <a:rPr lang="en-US" altLang="ru-RU" sz="1400" b="1" dirty="0">
                <a:solidFill>
                  <a:schemeClr val="accent1"/>
                </a:solidFill>
                <a:effectLst>
                  <a:outerShdw blurRad="38100" dist="25400" dir="5400000" algn="ctr" rotWithShape="0">
                    <a:srgbClr val="6E747A">
                      <a:alpha val="43000"/>
                    </a:srgbClr>
                  </a:outerShdw>
                </a:effectLst>
                <a:latin typeface="GILROY-MEDIUM" pitchFamily="2" charset="0"/>
              </a:rPr>
              <a:t>a, 25c, 2</a:t>
            </a:r>
            <a:r>
              <a:rPr lang="en-US" altLang="en-US" sz="1400" b="1" dirty="0">
                <a:solidFill>
                  <a:schemeClr val="accent1"/>
                </a:solidFill>
                <a:effectLst>
                  <a:outerShdw blurRad="38100" dist="25400" dir="5400000" algn="ctr" rotWithShape="0">
                    <a:srgbClr val="6E747A">
                      <a:alpha val="43000"/>
                    </a:srgbClr>
                  </a:outerShdw>
                </a:effectLst>
                <a:latin typeface="GILROY-MEDIUM" pitchFamily="2" charset="0"/>
              </a:rPr>
              <a:t>6</a:t>
            </a:r>
            <a:r>
              <a:rPr lang="en-US" altLang="ru-RU" sz="1400" b="1" dirty="0">
                <a:solidFill>
                  <a:schemeClr val="accent1"/>
                </a:solidFill>
                <a:effectLst>
                  <a:outerShdw blurRad="38100" dist="25400" dir="5400000" algn="ctr" rotWithShape="0">
                    <a:srgbClr val="6E747A">
                      <a:alpha val="43000"/>
                    </a:srgbClr>
                  </a:outerShdw>
                </a:effectLst>
                <a:latin typeface="GILROY-MEDIUM" pitchFamily="2" charset="0"/>
              </a:rPr>
              <a:t>b</a:t>
            </a:r>
            <a:r>
              <a:rPr lang="en-US" altLang="ru-RU" sz="1400" b="1" dirty="0">
                <a:solidFill>
                  <a:schemeClr val="accent3">
                    <a:lumMod val="75000"/>
                  </a:schemeClr>
                </a:solidFill>
                <a:latin typeface="GILROY-MEDIUM" pitchFamily="2" charset="0"/>
              </a:rPr>
              <a:t> </a:t>
            </a:r>
            <a:r>
              <a:rPr lang="en-US" altLang="ru-RU" sz="1400" b="1" dirty="0">
                <a:solidFill>
                  <a:schemeClr val="tx1"/>
                </a:solidFill>
                <a:effectLst>
                  <a:outerShdw blurRad="38100" dist="19050" dir="2700000" algn="tl" rotWithShape="0">
                    <a:schemeClr val="dk1">
                      <a:alpha val="40000"/>
                    </a:schemeClr>
                  </a:outerShdw>
                </a:effectLst>
                <a:latin typeface="GILROY-MEDIUM" pitchFamily="2" charset="0"/>
              </a:rPr>
              <a:t>наблюдается сильная корреляция значений</a:t>
            </a:r>
            <a:endParaRPr lang="en-US" altLang="ru-RU" sz="1400" b="1" dirty="0">
              <a:solidFill>
                <a:schemeClr val="accent3">
                  <a:lumMod val="75000"/>
                </a:schemeClr>
              </a:solidFill>
              <a:latin typeface="GILROY-MEDIUM" pitchFamily="2" charset="0"/>
            </a:endParaRPr>
          </a:p>
          <a:p>
            <a:endParaRPr lang="en-US" altLang="ru-RU" sz="1400" b="1" dirty="0">
              <a:solidFill>
                <a:schemeClr val="accent3">
                  <a:lumMod val="75000"/>
                </a:schemeClr>
              </a:solidFill>
              <a:latin typeface="GILROY-MEDIUM" pitchFamily="2" charset="0"/>
            </a:endParaRPr>
          </a:p>
        </p:txBody>
      </p:sp>
      <p:sp>
        <p:nvSpPr>
          <p:cNvPr id="4" name="Текст 4"/>
          <p:cNvSpPr>
            <a:spLocks noGrp="1"/>
          </p:cNvSpPr>
          <p:nvPr/>
        </p:nvSpPr>
        <p:spPr>
          <a:xfrm>
            <a:off x="594360" y="1443990"/>
            <a:ext cx="2944495" cy="561340"/>
          </a:xfrm>
          <a:prstGeom prst="rect">
            <a:avLst/>
          </a:prstGeom>
        </p:spPr>
        <p:txBody>
          <a:bodyPr vert="horz" lIns="0" tIns="0" rIns="0" bIns="0" rtlCol="0">
            <a:scene3d>
              <a:camera prst="orthographicFront"/>
              <a:lightRig rig="threePt" dir="t"/>
            </a:scene3d>
          </a:bodyPr>
          <a:lstStyle>
            <a:lvl1pPr marL="0" indent="0" algn="l" defTabSz="914400" rtl="0" eaLnBrk="1" latinLnBrk="0" hangingPunct="1">
              <a:lnSpc>
                <a:spcPct val="100000"/>
              </a:lnSpc>
              <a:spcBef>
                <a:spcPts val="1000"/>
              </a:spcBef>
              <a:buFontTx/>
              <a:buNone/>
              <a:defRPr sz="16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ctr"/>
            <a:r>
              <a:rPr lang="en-US">
                <a:solidFill>
                  <a:schemeClr val="accent1"/>
                </a:solidFill>
                <a:effectLst>
                  <a:outerShdw blurRad="38100" dist="25400" dir="5400000" algn="ctr" rotWithShape="0">
                    <a:srgbClr val="6E747A">
                      <a:alpha val="43000"/>
                    </a:srgbClr>
                  </a:outerShdw>
                </a:effectLst>
              </a:rPr>
              <a:t>Графики со значением ошибки кардинальности на каждой итерации для простых запросов </a:t>
            </a:r>
            <a:endParaRPr lang="en-US">
              <a:solidFill>
                <a:schemeClr val="accent1"/>
              </a:solidFill>
              <a:effectLst>
                <a:outerShdw blurRad="38100" dist="25400" dir="5400000" algn="ctr" rotWithShape="0">
                  <a:srgbClr val="6E747A">
                    <a:alpha val="43000"/>
                  </a:srgbClr>
                </a:outerShdw>
              </a:effectLst>
            </a:endParaRPr>
          </a:p>
        </p:txBody>
      </p:sp>
      <p:pic>
        <p:nvPicPr>
          <p:cNvPr id="5" name="Picture 4"/>
          <p:cNvPicPr>
            <a:picLocks noChangeAspect="1"/>
          </p:cNvPicPr>
          <p:nvPr/>
        </p:nvPicPr>
        <p:blipFill>
          <a:blip r:embed="rId1"/>
          <a:srcRect l="1006" t="69753" r="15465"/>
          <a:stretch>
            <a:fillRect/>
          </a:stretch>
        </p:blipFill>
        <p:spPr>
          <a:xfrm>
            <a:off x="3673475" y="4431665"/>
            <a:ext cx="8167370" cy="174117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rot="10800000">
            <a:off x="3538888" y="1146545"/>
            <a:ext cx="1355851" cy="4990789"/>
            <a:chOff x="2779055" y="1541063"/>
            <a:chExt cx="1428164" cy="4565506"/>
          </a:xfrm>
        </p:grpSpPr>
        <p:sp>
          <p:nvSpPr>
            <p:cNvPr id="5"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p:cNvSpPr>
            <a:spLocks noGrp="1"/>
          </p:cNvSpPr>
          <p:nvPr>
            <p:ph type="title"/>
          </p:nvPr>
        </p:nvSpPr>
        <p:spPr/>
        <p:txBody>
          <a:bodyPr/>
          <a:lstStyle/>
          <a:p>
            <a:r>
              <a:rPr lang="en-US" altLang="en-US"/>
              <a:t>Тот самый запрос: </a:t>
            </a:r>
            <a:r>
              <a:rPr lang="en-US" altLang="ru-RU"/>
              <a:t>26b</a:t>
            </a:r>
            <a:endParaRPr lang="en-US" alt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0" name="Text Box 9"/>
          <p:cNvSpPr txBox="1"/>
          <p:nvPr/>
        </p:nvSpPr>
        <p:spPr>
          <a:xfrm>
            <a:off x="644525" y="1146810"/>
            <a:ext cx="11048365" cy="5015865"/>
          </a:xfrm>
          <a:prstGeom prst="rect">
            <a:avLst/>
          </a:prstGeom>
          <a:solidFill>
            <a:schemeClr val="bg2"/>
          </a:solidFill>
        </p:spPr>
        <p:txBody>
          <a:bodyPr wrap="square" rtlCol="0" anchor="t">
            <a:spAutoFit/>
            <a:scene3d>
              <a:camera prst="orthographicFront"/>
              <a:lightRig rig="threePt" dir="t"/>
            </a:scene3d>
          </a:bodyPr>
          <a:p>
            <a:r>
              <a:rPr lang="en-US" sz="1600" b="1">
                <a:solidFill>
                  <a:schemeClr val="tx1"/>
                </a:solidFill>
                <a:effectLst>
                  <a:outerShdw blurRad="38100" dist="19050" dir="2700000" algn="tl" rotWithShape="0">
                    <a:schemeClr val="dk1">
                      <a:alpha val="40000"/>
                    </a:schemeClr>
                  </a:outerShdw>
                </a:effectLst>
              </a:rPr>
              <a:t>SELECT MIN(mi.info) AS movie_budget, MIN(mi_idx.info) AS movie_votes,</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MIN(n.name) AS male_writer, MIN(t.title) AS violent_movie_title</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FROM cast_info AS ci,  info_type AS it1, info_type AS it2, keyword AS k, movie_info AS mi,</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movie_info_idx AS mi_idx,movie_keyword AS mk, name AS n, title AS t</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WHERE ci.note IN ('(writer)',   '(head writer)',   '(written by)',  '(story)',  '(story editor)')</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AND it1.info = 'genres' AND it2.info = 'votes'</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AND k.keyword IN ('murder',</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'blood',</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'gore',</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'death',</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'female-nudity')</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AND mi.info = 'Horror' AND n.gender = 'm' AND t.production_year &gt; 2010 AND t.title LIKE 'Vampire%' AND t.id = mi.movie_id</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AND t.id = mi_idx.movie_id AND t.id = ci.movie_id</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AND t.id = mk.movie_id AND ci.movie_id = mi.movie_id</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AND ci.movie_id = mi_idx.movie_id AND ci.movie_id = mk.movie_id</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AND mi.movie_id = mi_idx.movie_id AND mi.movie_id = mk.movie_id</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AND mi_idx.movie_id = mk.movie_id AND n.id = ci.person_id</a:t>
            </a:r>
            <a:endParaRPr lang="en-US" sz="1600" b="1">
              <a:solidFill>
                <a:schemeClr val="tx1"/>
              </a:solidFill>
              <a:effectLst>
                <a:outerShdw blurRad="38100" dist="19050" dir="2700000" algn="tl" rotWithShape="0">
                  <a:schemeClr val="dk1">
                    <a:alpha val="40000"/>
                  </a:schemeClr>
                </a:outerShdw>
              </a:effectLst>
            </a:endParaRPr>
          </a:p>
          <a:p>
            <a:r>
              <a:rPr lang="en-US" sz="1600" b="1">
                <a:solidFill>
                  <a:schemeClr val="tx1"/>
                </a:solidFill>
                <a:effectLst>
                  <a:outerShdw blurRad="38100" dist="19050" dir="2700000" algn="tl" rotWithShape="0">
                    <a:schemeClr val="dk1">
                      <a:alpha val="40000"/>
                    </a:schemeClr>
                  </a:outerShdw>
                </a:effectLst>
              </a:rPr>
              <a:t>  AND it1.id = mi.info_type_id AND it2.id = mi_idx.info_type_id AND k.id = mk.keyword_id;</a:t>
            </a:r>
            <a:endParaRPr lang="en-US" sz="1600" b="1">
              <a:solidFill>
                <a:schemeClr val="tx1"/>
              </a:solidFill>
              <a:effectLst>
                <a:outerShdw blurRad="38100" dist="19050" dir="2700000" algn="tl" rotWithShape="0">
                  <a:schemeClr val="dk1">
                    <a:alpha val="40000"/>
                  </a:schemeClr>
                </a:outerShdw>
              </a:effectLst>
            </a:endParaRPr>
          </a:p>
          <a:p>
            <a:endParaRPr lang="en-US" sz="1600" b="1">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rot="10800000">
            <a:off x="3538888" y="1146545"/>
            <a:ext cx="1355851" cy="4990789"/>
            <a:chOff x="2779055" y="1541063"/>
            <a:chExt cx="1428164" cy="4565506"/>
          </a:xfrm>
        </p:grpSpPr>
        <p:sp>
          <p:nvSpPr>
            <p:cNvPr id="5"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2" name="Заголовок 1"/>
          <p:cNvSpPr>
            <a:spLocks noGrp="1"/>
          </p:cNvSpPr>
          <p:nvPr>
            <p:ph type="title"/>
          </p:nvPr>
        </p:nvSpPr>
        <p:spPr/>
        <p:txBody>
          <a:bodyPr/>
          <a:lstStyle/>
          <a:p>
            <a:r>
              <a:rPr lang="en-US" altLang="ru-RU"/>
              <a:t>Исследование запроса 26b</a:t>
            </a:r>
            <a:endParaRPr lang="en-US" alt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8" name="Текст 4"/>
          <p:cNvSpPr>
            <a:spLocks noGrp="1"/>
          </p:cNvSpPr>
          <p:nvPr>
            <p:ph type="body" sz="quarter" idx="17"/>
          </p:nvPr>
        </p:nvSpPr>
        <p:spPr>
          <a:xfrm>
            <a:off x="538480" y="1290955"/>
            <a:ext cx="3764280" cy="1793875"/>
          </a:xfrm>
        </p:spPr>
        <p:txBody>
          <a:bodyPr>
            <a:noAutofit/>
          </a:bodyPr>
          <a:p>
            <a:pPr marL="107950" indent="0" defTabSz="0" hangingPunct="0">
              <a:spcBef>
                <a:spcPts val="590"/>
              </a:spcBef>
              <a:buClr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en-US" sz="1600" b="1" dirty="0" err="1">
                <a:solidFill>
                  <a:srgbClr val="C00000"/>
                </a:solidFill>
                <a:latin typeface="Arial" panose="02080604020202020204" pitchFamily="34" charset="0"/>
                <a:sym typeface="+mn-ea"/>
              </a:rPr>
              <a:t>Запрос был переписан для дальнейшего исследования:</a:t>
            </a:r>
            <a:endParaRPr lang="en-US" altLang="x-none" sz="1600" b="1" dirty="0" err="1">
              <a:solidFill>
                <a:schemeClr val="accent3">
                  <a:lumMod val="75000"/>
                </a:schemeClr>
              </a:solidFill>
              <a:latin typeface="Arial" panose="02080604020202020204" pitchFamily="34" charset="0"/>
              <a:sym typeface="+mn-ea"/>
            </a:endParaRPr>
          </a:p>
          <a:p>
            <a:pPr marL="107950" indent="0" defTabSz="0" hangingPunct="0">
              <a:spcBef>
                <a:spcPts val="590"/>
              </a:spcBef>
              <a:buClr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400"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marL="107950" indent="0" defTabSz="0" hangingPunct="0">
              <a:spcBef>
                <a:spcPts val="590"/>
              </a:spcBef>
              <a:buClr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SELECT MIN(t.title) AS complete_downey_ironman_movie</a:t>
            </a:r>
            <a:endParaRPr lang="en-US" altLang="x-none" sz="1400"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endParaRPr>
          </a:p>
          <a:p>
            <a:pPr marL="107950" indent="0" defTabSz="0" hangingPunct="0">
              <a:spcBef>
                <a:spcPts val="590"/>
              </a:spcBef>
              <a:buClr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altLang="x-none" sz="1400"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SELECT t.title AS complete_downey_ironman_movie, cct1.kind, cct2.kind, chn.name, k.keyword, kt.kind, n.name, t.production_year</a:t>
            </a:r>
            <a:r>
              <a:rPr lang="en-US" altLang="en-US" sz="1400" b="1" dirty="0" err="1">
                <a:solidFill>
                  <a:schemeClr val="tx1"/>
                </a:solidFill>
                <a:effectLst>
                  <a:outerShdw blurRad="38100" dist="19050" dir="2700000" algn="tl" rotWithShape="0">
                    <a:schemeClr val="dk1">
                      <a:alpha val="40000"/>
                    </a:schemeClr>
                  </a:outerShdw>
                </a:effectLst>
                <a:latin typeface="Arial" panose="02080604020202020204" pitchFamily="34" charset="0"/>
                <a:sym typeface="+mn-ea"/>
              </a:rPr>
              <a:t>...</a:t>
            </a:r>
            <a:endParaRPr lang="en-US" altLang="x-none" sz="1400" b="1" dirty="0" err="1">
              <a:solidFill>
                <a:schemeClr val="accent3">
                  <a:lumMod val="75000"/>
                </a:schemeClr>
              </a:solidFill>
              <a:latin typeface="Arial" panose="02080604020202020204" pitchFamily="34" charset="0"/>
              <a:sym typeface="+mn-ea"/>
            </a:endParaRPr>
          </a:p>
          <a:p>
            <a:pPr marL="107950" indent="0" defTabSz="0" hangingPunct="0">
              <a:spcBef>
                <a:spcPts val="590"/>
              </a:spcBef>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altLang="x-none" sz="1400" b="1" dirty="0" err="1">
              <a:solidFill>
                <a:schemeClr val="accent3">
                  <a:lumMod val="75000"/>
                </a:schemeClr>
              </a:solidFill>
              <a:latin typeface="Arial" panose="02080604020202020204" pitchFamily="34" charset="0"/>
              <a:sym typeface="+mn-ea"/>
            </a:endParaRPr>
          </a:p>
        </p:txBody>
      </p:sp>
      <p:pic>
        <p:nvPicPr>
          <p:cNvPr id="9" name="Picture 8"/>
          <p:cNvPicPr>
            <a:picLocks noChangeAspect="1"/>
          </p:cNvPicPr>
          <p:nvPr/>
        </p:nvPicPr>
        <p:blipFill>
          <a:blip r:embed="rId1"/>
          <a:stretch>
            <a:fillRect/>
          </a:stretch>
        </p:blipFill>
        <p:spPr>
          <a:xfrm>
            <a:off x="2610485" y="3606165"/>
            <a:ext cx="9178290" cy="2494280"/>
          </a:xfrm>
          <a:prstGeom prst="rect">
            <a:avLst/>
          </a:prstGeom>
          <a:effectLst>
            <a:outerShdw blurRad="50800" dist="38100" dir="18900000" algn="bl" rotWithShape="0">
              <a:prstClr val="black">
                <a:alpha val="40000"/>
              </a:prstClr>
            </a:outerShdw>
          </a:effectLst>
        </p:spPr>
      </p:pic>
      <p:pic>
        <p:nvPicPr>
          <p:cNvPr id="12" name="Picture 11"/>
          <p:cNvPicPr>
            <a:picLocks noChangeAspect="1"/>
          </p:cNvPicPr>
          <p:nvPr/>
        </p:nvPicPr>
        <p:blipFill>
          <a:blip r:embed="rId2"/>
          <a:srcRect l="3745" t="9423" b="43245"/>
          <a:stretch>
            <a:fillRect/>
          </a:stretch>
        </p:blipFill>
        <p:spPr>
          <a:xfrm>
            <a:off x="4302760" y="1203960"/>
            <a:ext cx="7360920" cy="179832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3"/>
          <p:cNvGrpSpPr/>
          <p:nvPr/>
        </p:nvGrpSpPr>
        <p:grpSpPr>
          <a:xfrm rot="10800000">
            <a:off x="2695608" y="1132575"/>
            <a:ext cx="1355851" cy="4990789"/>
            <a:chOff x="2779055" y="1541063"/>
            <a:chExt cx="1428164" cy="4565506"/>
          </a:xfrm>
        </p:grpSpPr>
        <p:sp>
          <p:nvSpPr>
            <p:cNvPr id="14"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p>
          </p:txBody>
        </p:sp>
        <p:sp>
          <p:nvSpPr>
            <p:cNvPr id="1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grpSp>
      <p:sp>
        <p:nvSpPr>
          <p:cNvPr id="2" name="Заголовок 1"/>
          <p:cNvSpPr>
            <a:spLocks noGrp="1"/>
          </p:cNvSpPr>
          <p:nvPr>
            <p:ph type="title"/>
          </p:nvPr>
        </p:nvSpPr>
        <p:spPr/>
        <p:txBody>
          <a:bodyPr/>
          <a:lstStyle/>
          <a:p>
            <a:br>
              <a:rPr lang="en-US" altLang="ru-RU">
                <a:sym typeface="+mn-ea"/>
              </a:rPr>
            </a:br>
            <a:r>
              <a:rPr lang="en-US">
                <a:sym typeface="+mn-ea"/>
              </a:rPr>
              <a:t>Обучение первой серии запросов</a:t>
            </a:r>
            <a:endParaRPr lang="en-US" alt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5" name="TextBox 14"/>
          <p:cNvSpPr txBox="1"/>
          <p:nvPr/>
        </p:nvSpPr>
        <p:spPr>
          <a:xfrm>
            <a:off x="590550" y="3232150"/>
            <a:ext cx="2725420" cy="2891790"/>
          </a:xfrm>
          <a:prstGeom prst="rect">
            <a:avLst/>
          </a:prstGeom>
          <a:noFill/>
        </p:spPr>
        <p:txBody>
          <a:bodyPr wrap="square" rtlCol="0">
            <a:spAutoFit/>
          </a:bodyPr>
          <a:lstStyle/>
          <a:p>
            <a:r>
              <a:rPr lang="en-US" altLang="en-US" sz="1400" b="1" dirty="0">
                <a:solidFill>
                  <a:srgbClr val="C00000"/>
                </a:solidFill>
                <a:effectLst>
                  <a:outerShdw blurRad="38100" dist="19050" dir="2700000" algn="tl" rotWithShape="0">
                    <a:schemeClr val="dk1">
                      <a:alpha val="40000"/>
                    </a:schemeClr>
                  </a:outerShdw>
                </a:effectLst>
                <a:latin typeface="GILROY-MEDIUM" pitchFamily="2" charset="0"/>
              </a:rPr>
              <a:t>Н</a:t>
            </a:r>
            <a:r>
              <a:rPr lang="en-US" altLang="ru-RU" sz="1400" b="1" dirty="0">
                <a:solidFill>
                  <a:srgbClr val="C00000"/>
                </a:solidFill>
                <a:effectLst>
                  <a:outerShdw blurRad="38100" dist="19050" dir="2700000" algn="tl" rotWithShape="0">
                    <a:schemeClr val="dk1">
                      <a:alpha val="40000"/>
                    </a:schemeClr>
                  </a:outerShdw>
                </a:effectLst>
                <a:latin typeface="GILROY-MEDIUM" pitchFamily="2" charset="0"/>
              </a:rPr>
              <a:t>е всегда правильная оценка кардинальности означает</a:t>
            </a:r>
            <a:r>
              <a:rPr lang="en-US" altLang="en-US" sz="1400" b="1" dirty="0">
                <a:solidFill>
                  <a:srgbClr val="C00000"/>
                </a:solidFill>
                <a:effectLst>
                  <a:outerShdw blurRad="38100" dist="19050" dir="2700000" algn="tl" rotWithShape="0">
                    <a:schemeClr val="dk1">
                      <a:alpha val="40000"/>
                    </a:schemeClr>
                  </a:outerShdw>
                </a:effectLst>
                <a:latin typeface="GILROY-MEDIUM" pitchFamily="2" charset="0"/>
              </a:rPr>
              <a:t>, что </a:t>
            </a:r>
            <a:r>
              <a:rPr lang="en-US" altLang="ru-RU" sz="1400" b="1" dirty="0">
                <a:solidFill>
                  <a:srgbClr val="C00000"/>
                </a:solidFill>
                <a:effectLst>
                  <a:outerShdw blurRad="38100" dist="19050" dir="2700000" algn="tl" rotWithShape="0">
                    <a:schemeClr val="dk1">
                      <a:alpha val="40000"/>
                    </a:schemeClr>
                  </a:outerShdw>
                </a:effectLst>
                <a:latin typeface="GILROY-MEDIUM" pitchFamily="2" charset="0"/>
              </a:rPr>
              <a:t>общее время выполнения запроса </a:t>
            </a:r>
            <a:r>
              <a:rPr lang="en-US" altLang="en-US" sz="1400" b="1" dirty="0">
                <a:solidFill>
                  <a:srgbClr val="C00000"/>
                </a:solidFill>
                <a:effectLst>
                  <a:outerShdw blurRad="38100" dist="19050" dir="2700000" algn="tl" rotWithShape="0">
                    <a:schemeClr val="dk1">
                      <a:alpha val="40000"/>
                    </a:schemeClr>
                  </a:outerShdw>
                </a:effectLst>
                <a:latin typeface="GILROY-MEDIUM" pitchFamily="2" charset="0"/>
              </a:rPr>
              <a:t>будет меньше</a:t>
            </a:r>
            <a:r>
              <a:rPr lang="en-US" altLang="ru-RU" sz="1400" b="1" dirty="0">
                <a:solidFill>
                  <a:srgbClr val="C00000"/>
                </a:solidFill>
                <a:effectLst>
                  <a:outerShdw blurRad="38100" dist="19050" dir="2700000" algn="tl" rotWithShape="0">
                    <a:schemeClr val="dk1">
                      <a:alpha val="40000"/>
                    </a:schemeClr>
                  </a:outerShdw>
                </a:effectLst>
                <a:latin typeface="GILROY-MEDIUM" pitchFamily="2" charset="0"/>
              </a:rPr>
              <a:t>.</a:t>
            </a:r>
            <a:r>
              <a:rPr lang="en-US" altLang="ru-RU" sz="1400" b="1" dirty="0">
                <a:solidFill>
                  <a:schemeClr val="tx1"/>
                </a:solidFill>
                <a:effectLst>
                  <a:outerShdw blurRad="38100" dist="19050" dir="2700000" algn="tl" rotWithShape="0">
                    <a:schemeClr val="dk1">
                      <a:alpha val="40000"/>
                    </a:schemeClr>
                  </a:outerShdw>
                </a:effectLst>
                <a:latin typeface="GILROY-MEDIUM" pitchFamily="2" charset="0"/>
              </a:rPr>
              <a:t> Пример отображен для </a:t>
            </a:r>
            <a:r>
              <a:rPr lang="en-US" altLang="en-US" sz="1400" b="1" dirty="0">
                <a:solidFill>
                  <a:schemeClr val="tx1"/>
                </a:solidFill>
                <a:effectLst>
                  <a:outerShdw blurRad="38100" dist="19050" dir="2700000" algn="tl" rotWithShape="0">
                    <a:schemeClr val="dk1">
                      <a:alpha val="40000"/>
                    </a:schemeClr>
                  </a:outerShdw>
                </a:effectLst>
                <a:latin typeface="GILROY-MEDIUM" pitchFamily="2" charset="0"/>
              </a:rPr>
              <a:t>запроса </a:t>
            </a:r>
            <a:r>
              <a:rPr lang="en-US" altLang="en-US" sz="1400" b="1" dirty="0">
                <a:solidFill>
                  <a:schemeClr val="accent1"/>
                </a:solidFill>
                <a:effectLst>
                  <a:outerShdw blurRad="38100" dist="25400" dir="5400000" algn="ctr" rotWithShape="0">
                    <a:srgbClr val="6E747A">
                      <a:alpha val="43000"/>
                    </a:srgbClr>
                  </a:outerShdw>
                </a:effectLst>
                <a:latin typeface="GILROY-MEDIUM" pitchFamily="2" charset="0"/>
              </a:rPr>
              <a:t>10b</a:t>
            </a:r>
            <a:r>
              <a:rPr lang="en-US" altLang="ru-RU" sz="1400" b="1" dirty="0">
                <a:solidFill>
                  <a:schemeClr val="tx1"/>
                </a:solidFill>
                <a:effectLst>
                  <a:outerShdw blurRad="38100" dist="19050" dir="2700000" algn="tl" rotWithShape="0">
                    <a:schemeClr val="dk1">
                      <a:alpha val="40000"/>
                    </a:schemeClr>
                  </a:outerShdw>
                </a:effectLst>
                <a:latin typeface="GILROY-MEDIUM" pitchFamily="2" charset="0"/>
              </a:rPr>
              <a:t>.</a:t>
            </a:r>
            <a:endParaRPr lang="en-US" altLang="ru-RU" sz="1400" b="1" dirty="0">
              <a:solidFill>
                <a:schemeClr val="tx1"/>
              </a:solidFill>
              <a:effectLst>
                <a:outerShdw blurRad="38100" dist="19050" dir="2700000" algn="tl" rotWithShape="0">
                  <a:schemeClr val="dk1">
                    <a:alpha val="40000"/>
                  </a:schemeClr>
                </a:outerShdw>
              </a:effectLst>
              <a:latin typeface="GILROY-MEDIUM" pitchFamily="2" charset="0"/>
            </a:endParaRPr>
          </a:p>
          <a:p>
            <a:r>
              <a:rPr lang="en-US" altLang="ru-RU" sz="1400" b="1" dirty="0">
                <a:solidFill>
                  <a:schemeClr val="tx1"/>
                </a:solidFill>
                <a:effectLst>
                  <a:outerShdw blurRad="38100" dist="19050" dir="2700000" algn="tl" rotWithShape="0">
                    <a:schemeClr val="dk1">
                      <a:alpha val="40000"/>
                    </a:schemeClr>
                  </a:outerShdw>
                </a:effectLst>
                <a:latin typeface="GILROY-MEDIUM" pitchFamily="2" charset="0"/>
              </a:rPr>
              <a:t>По остальным запросам заметно, как </a:t>
            </a:r>
            <a:r>
              <a:rPr lang="en-US" altLang="ru-RU" sz="1400" b="1" dirty="0">
                <a:solidFill>
                  <a:srgbClr val="C00000"/>
                </a:solidFill>
                <a:effectLst>
                  <a:outerShdw blurRad="38100" dist="19050" dir="2700000" algn="tl" rotWithShape="0">
                    <a:schemeClr val="dk1">
                      <a:alpha val="40000"/>
                    </a:schemeClr>
                  </a:outerShdw>
                </a:effectLst>
                <a:latin typeface="GILROY-MEDIUM" pitchFamily="2" charset="0"/>
              </a:rPr>
              <a:t>значение ошибки кардинальности влияет на время выполнения запросов. </a:t>
            </a:r>
            <a:endParaRPr lang="en-US" altLang="ru-RU" sz="1400" b="1" dirty="0">
              <a:solidFill>
                <a:srgbClr val="C00000"/>
              </a:solidFill>
              <a:effectLst>
                <a:outerShdw blurRad="38100" dist="19050" dir="2700000" algn="tl" rotWithShape="0">
                  <a:schemeClr val="dk1">
                    <a:alpha val="40000"/>
                  </a:schemeClr>
                </a:outerShdw>
              </a:effectLst>
              <a:latin typeface="GILROY-MEDIUM" pitchFamily="2" charset="0"/>
            </a:endParaRPr>
          </a:p>
        </p:txBody>
      </p:sp>
      <p:sp>
        <p:nvSpPr>
          <p:cNvPr id="4" name="Текст 4"/>
          <p:cNvSpPr>
            <a:spLocks noGrp="1"/>
          </p:cNvSpPr>
          <p:nvPr/>
        </p:nvSpPr>
        <p:spPr>
          <a:xfrm>
            <a:off x="706120" y="1429385"/>
            <a:ext cx="2609215" cy="561340"/>
          </a:xfrm>
          <a:prstGeom prst="rect">
            <a:avLst/>
          </a:prstGeom>
        </p:spPr>
        <p:txBody>
          <a:bodyPr vert="horz" lIns="0" tIns="0" rIns="0" bIns="0" rtlCol="0">
            <a:scene3d>
              <a:camera prst="orthographicFront"/>
              <a:lightRig rig="threePt" dir="t"/>
            </a:scene3d>
          </a:bodyPr>
          <a:lstStyle>
            <a:lvl1pPr marL="0" indent="0" algn="l" defTabSz="914400" rtl="0" eaLnBrk="1" latinLnBrk="0" hangingPunct="1">
              <a:lnSpc>
                <a:spcPct val="100000"/>
              </a:lnSpc>
              <a:spcBef>
                <a:spcPts val="1000"/>
              </a:spcBef>
              <a:buFontTx/>
              <a:buNone/>
              <a:defRPr sz="16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ctr"/>
            <a:r>
              <a:rPr lang="en-US">
                <a:solidFill>
                  <a:schemeClr val="accent1"/>
                </a:solidFill>
                <a:effectLst>
                  <a:outerShdw blurRad="38100" dist="25400" dir="5400000" algn="ctr" rotWithShape="0">
                    <a:srgbClr val="6E747A">
                      <a:alpha val="43000"/>
                    </a:srgbClr>
                  </a:outerShdw>
                </a:effectLst>
              </a:rPr>
              <a:t>Графики со значением ошибки кардинальности </a:t>
            </a:r>
            <a:r>
              <a:rPr lang="en-US" altLang="en-US">
                <a:solidFill>
                  <a:schemeClr val="accent1"/>
                </a:solidFill>
                <a:effectLst>
                  <a:outerShdw blurRad="38100" dist="25400" dir="5400000" algn="ctr" rotWithShape="0">
                    <a:srgbClr val="6E747A">
                      <a:alpha val="43000"/>
                    </a:srgbClr>
                  </a:outerShdw>
                </a:effectLst>
              </a:rPr>
              <a:t>и времени выполнения</a:t>
            </a:r>
            <a:r>
              <a:rPr lang="en-US">
                <a:solidFill>
                  <a:schemeClr val="accent1"/>
                </a:solidFill>
                <a:effectLst>
                  <a:outerShdw blurRad="38100" dist="25400" dir="5400000" algn="ctr" rotWithShape="0">
                    <a:srgbClr val="6E747A">
                      <a:alpha val="43000"/>
                    </a:srgbClr>
                  </a:outerShdw>
                </a:effectLst>
              </a:rPr>
              <a:t> на каждой итерации </a:t>
            </a:r>
            <a:r>
              <a:rPr lang="" altLang="en-US">
                <a:solidFill>
                  <a:schemeClr val="accent1"/>
                </a:solidFill>
                <a:effectLst>
                  <a:outerShdw blurRad="38100" dist="25400" dir="5400000" algn="ctr" rotWithShape="0">
                    <a:srgbClr val="6E747A">
                      <a:alpha val="43000"/>
                    </a:srgbClr>
                  </a:outerShdw>
                </a:effectLst>
              </a:rPr>
              <a:t>для простых запросов</a:t>
            </a:r>
            <a:endParaRPr lang="" altLang="en-US">
              <a:solidFill>
                <a:schemeClr val="accent1"/>
              </a:solidFill>
              <a:effectLst>
                <a:outerShdw blurRad="38100" dist="25400" dir="5400000" algn="ctr" rotWithShape="0">
                  <a:srgbClr val="6E747A">
                    <a:alpha val="43000"/>
                  </a:srgbClr>
                </a:outerShdw>
              </a:effectLst>
            </a:endParaRPr>
          </a:p>
        </p:txBody>
      </p:sp>
      <p:pic>
        <p:nvPicPr>
          <p:cNvPr id="7" name="Picture 6"/>
          <p:cNvPicPr>
            <a:picLocks noChangeAspect="1"/>
          </p:cNvPicPr>
          <p:nvPr/>
        </p:nvPicPr>
        <p:blipFill>
          <a:blip r:embed="rId1">
            <a:clrChange>
              <a:clrFrom>
                <a:srgbClr val="FFFFFF">
                  <a:alpha val="100000"/>
                </a:srgbClr>
              </a:clrFrom>
              <a:clrTo>
                <a:srgbClr val="FFFFFF">
                  <a:alpha val="100000"/>
                  <a:alpha val="0"/>
                </a:srgbClr>
              </a:clrTo>
            </a:clrChange>
          </a:blip>
          <a:srcRect r="1521" b="93856"/>
          <a:stretch>
            <a:fillRect/>
          </a:stretch>
        </p:blipFill>
        <p:spPr>
          <a:xfrm>
            <a:off x="4639310" y="1083945"/>
            <a:ext cx="6085840" cy="229870"/>
          </a:xfrm>
          <a:prstGeom prst="rect">
            <a:avLst/>
          </a:prstGeom>
        </p:spPr>
      </p:pic>
      <p:pic>
        <p:nvPicPr>
          <p:cNvPr id="8" name="Picture 7"/>
          <p:cNvPicPr>
            <a:picLocks noChangeAspect="1"/>
          </p:cNvPicPr>
          <p:nvPr/>
        </p:nvPicPr>
        <p:blipFill>
          <a:blip r:embed="rId1">
            <a:clrChange>
              <a:clrFrom>
                <a:srgbClr val="FFFFFF">
                  <a:alpha val="100000"/>
                </a:srgbClr>
              </a:clrFrom>
              <a:clrTo>
                <a:srgbClr val="FFFFFF">
                  <a:alpha val="100000"/>
                  <a:alpha val="0"/>
                </a:srgbClr>
              </a:clrTo>
            </a:clrChange>
          </a:blip>
          <a:srcRect t="56395"/>
          <a:stretch>
            <a:fillRect/>
          </a:stretch>
        </p:blipFill>
        <p:spPr>
          <a:xfrm>
            <a:off x="4639310" y="2729865"/>
            <a:ext cx="6186389" cy="1645920"/>
          </a:xfrm>
          <a:prstGeom prst="rect">
            <a:avLst/>
          </a:prstGeom>
        </p:spPr>
      </p:pic>
      <p:pic>
        <p:nvPicPr>
          <p:cNvPr id="9" name="Picture 8"/>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4639310" y="4255135"/>
            <a:ext cx="6186170" cy="1645920"/>
          </a:xfrm>
          <a:prstGeom prst="rect">
            <a:avLst/>
          </a:prstGeom>
        </p:spPr>
      </p:pic>
      <p:pic>
        <p:nvPicPr>
          <p:cNvPr id="21" name="Picture 20"/>
          <p:cNvPicPr>
            <a:picLocks noChangeAspect="1"/>
          </p:cNvPicPr>
          <p:nvPr/>
        </p:nvPicPr>
        <p:blipFill>
          <a:blip r:embed="rId3"/>
          <a:srcRect l="61173" r="-113" b="51531"/>
          <a:stretch>
            <a:fillRect/>
          </a:stretch>
        </p:blipFill>
        <p:spPr>
          <a:xfrm>
            <a:off x="8102600" y="6001385"/>
            <a:ext cx="2884170" cy="216535"/>
          </a:xfrm>
          <a:prstGeom prst="rect">
            <a:avLst/>
          </a:prstGeom>
        </p:spPr>
      </p:pic>
      <p:pic>
        <p:nvPicPr>
          <p:cNvPr id="22" name="Picture 21"/>
          <p:cNvPicPr>
            <a:picLocks noChangeAspect="1"/>
          </p:cNvPicPr>
          <p:nvPr/>
        </p:nvPicPr>
        <p:blipFill>
          <a:blip r:embed="rId3">
            <a:clrChange>
              <a:clrFrom>
                <a:srgbClr val="FFFFFF">
                  <a:alpha val="100000"/>
                </a:srgbClr>
              </a:clrFrom>
              <a:clrTo>
                <a:srgbClr val="FFFFFF">
                  <a:alpha val="100000"/>
                  <a:alpha val="0"/>
                </a:srgbClr>
              </a:clrTo>
            </a:clrChange>
          </a:blip>
          <a:srcRect r="54354" b="4592"/>
          <a:stretch>
            <a:fillRect/>
          </a:stretch>
        </p:blipFill>
        <p:spPr>
          <a:xfrm>
            <a:off x="4648835" y="5801360"/>
            <a:ext cx="3463925" cy="436880"/>
          </a:xfrm>
          <a:prstGeom prst="rect">
            <a:avLst/>
          </a:prstGeom>
        </p:spPr>
      </p:pic>
      <p:pic>
        <p:nvPicPr>
          <p:cNvPr id="23" name="Picture 22"/>
          <p:cNvPicPr>
            <a:picLocks noChangeAspect="1"/>
          </p:cNvPicPr>
          <p:nvPr/>
        </p:nvPicPr>
        <p:blipFill>
          <a:blip r:embed="rId4">
            <a:clrChange>
              <a:clrFrom>
                <a:srgbClr val="FFFFFF">
                  <a:alpha val="100000"/>
                </a:srgbClr>
              </a:clrFrom>
              <a:clrTo>
                <a:srgbClr val="FFFFFF">
                  <a:alpha val="100000"/>
                  <a:alpha val="0"/>
                </a:srgbClr>
              </a:clrTo>
            </a:clrChange>
          </a:blip>
          <a:srcRect t="51806" r="33417" b="972"/>
          <a:stretch>
            <a:fillRect/>
          </a:stretch>
        </p:blipFill>
        <p:spPr>
          <a:xfrm>
            <a:off x="8229600" y="5849620"/>
            <a:ext cx="3207385" cy="215900"/>
          </a:xfrm>
          <a:prstGeom prst="rect">
            <a:avLst/>
          </a:prstGeom>
        </p:spPr>
      </p:pic>
      <p:pic>
        <p:nvPicPr>
          <p:cNvPr id="10" name="Picture 9"/>
          <p:cNvPicPr>
            <a:picLocks noChangeAspect="1"/>
          </p:cNvPicPr>
          <p:nvPr/>
        </p:nvPicPr>
        <p:blipFill>
          <a:blip r:embed="rId5">
            <a:clrChange>
              <a:clrFrom>
                <a:srgbClr val="FFFFFF">
                  <a:alpha val="100000"/>
                </a:srgbClr>
              </a:clrFrom>
              <a:clrTo>
                <a:srgbClr val="FFFFFF">
                  <a:alpha val="100000"/>
                  <a:alpha val="0"/>
                </a:srgbClr>
              </a:clrTo>
            </a:clrChange>
          </a:blip>
          <a:srcRect t="1391"/>
          <a:stretch>
            <a:fillRect/>
          </a:stretch>
        </p:blipFill>
        <p:spPr>
          <a:xfrm>
            <a:off x="4567555" y="1449705"/>
            <a:ext cx="6180455" cy="144018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1"/>
          <a:srcRect l="61173" r="-113" b="51531"/>
          <a:stretch>
            <a:fillRect/>
          </a:stretch>
        </p:blipFill>
        <p:spPr>
          <a:xfrm>
            <a:off x="7708265" y="5922645"/>
            <a:ext cx="2884170" cy="216535"/>
          </a:xfrm>
          <a:prstGeom prst="rect">
            <a:avLst/>
          </a:prstGeom>
        </p:spPr>
      </p:pic>
      <p:grpSp>
        <p:nvGrpSpPr>
          <p:cNvPr id="13" name="Группа 3"/>
          <p:cNvGrpSpPr/>
          <p:nvPr/>
        </p:nvGrpSpPr>
        <p:grpSpPr>
          <a:xfrm rot="10800000">
            <a:off x="2665763" y="1156705"/>
            <a:ext cx="1355851" cy="4990789"/>
            <a:chOff x="2779055" y="1541063"/>
            <a:chExt cx="1428164" cy="4565506"/>
          </a:xfrm>
        </p:grpSpPr>
        <p:sp>
          <p:nvSpPr>
            <p:cNvPr id="14" name="Прямоугольник 4"/>
            <p:cNvSpPr/>
            <p:nvPr/>
          </p:nvSpPr>
          <p:spPr>
            <a:xfrm>
              <a:off x="2944514"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a:p>
          </p:txBody>
        </p:sp>
        <p:sp>
          <p:nvSpPr>
            <p:cNvPr id="16" name="Прямоугольник 5"/>
            <p:cNvSpPr/>
            <p:nvPr/>
          </p:nvSpPr>
          <p:spPr>
            <a:xfrm>
              <a:off x="2779055" y="1541063"/>
              <a:ext cx="645464" cy="4565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ru-RU" dirty="0"/>
            </a:p>
          </p:txBody>
        </p:sp>
      </p:grpSp>
      <p:sp>
        <p:nvSpPr>
          <p:cNvPr id="2" name="Заголовок 1"/>
          <p:cNvSpPr>
            <a:spLocks noGrp="1"/>
          </p:cNvSpPr>
          <p:nvPr>
            <p:ph type="title"/>
          </p:nvPr>
        </p:nvSpPr>
        <p:spPr/>
        <p:txBody>
          <a:bodyPr/>
          <a:lstStyle/>
          <a:p>
            <a:br>
              <a:rPr lang="en-US" altLang="en-US"/>
            </a:br>
            <a:r>
              <a:rPr lang="en-US" altLang="en-US"/>
              <a:t>Обучение сложных запросов </a:t>
            </a:r>
            <a:endParaRPr lang="en-US" altLang="en-US"/>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5" name="TextBox 14"/>
          <p:cNvSpPr txBox="1"/>
          <p:nvPr/>
        </p:nvSpPr>
        <p:spPr>
          <a:xfrm>
            <a:off x="517525" y="2787650"/>
            <a:ext cx="2865120" cy="2891790"/>
          </a:xfrm>
          <a:prstGeom prst="rect">
            <a:avLst/>
          </a:prstGeom>
          <a:noFill/>
        </p:spPr>
        <p:txBody>
          <a:bodyPr wrap="square" rtlCol="0">
            <a:spAutoFit/>
            <a:scene3d>
              <a:camera prst="orthographicFront"/>
              <a:lightRig rig="threePt" dir="t"/>
            </a:scene3d>
          </a:bodyPr>
          <a:lstStyle/>
          <a:p>
            <a:r>
              <a:rPr lang="en-US" sz="1400" b="1" dirty="0">
                <a:solidFill>
                  <a:schemeClr val="tx1"/>
                </a:solidFill>
                <a:effectLst>
                  <a:outerShdw blurRad="38100" dist="19050" dir="2700000" algn="tl" rotWithShape="0">
                    <a:schemeClr val="dk1">
                      <a:alpha val="40000"/>
                    </a:schemeClr>
                  </a:outerShdw>
                </a:effectLst>
                <a:latin typeface="GILROY-MEDIUM" pitchFamily="2" charset="0"/>
              </a:rPr>
              <a:t>На графике видно, что </a:t>
            </a:r>
            <a:r>
              <a:rPr lang="en-US" sz="1400" b="1" dirty="0">
                <a:solidFill>
                  <a:srgbClr val="C00000"/>
                </a:solidFill>
                <a:effectLst>
                  <a:outerShdw blurRad="38100" dist="19050" dir="2700000" algn="tl" rotWithShape="0">
                    <a:schemeClr val="dk1">
                      <a:alpha val="40000"/>
                    </a:schemeClr>
                  </a:outerShdw>
                </a:effectLst>
                <a:latin typeface="GILROY-MEDIUM" pitchFamily="2" charset="0"/>
              </a:rPr>
              <a:t>32a, 32b запросы </a:t>
            </a:r>
            <a:r>
              <a:rPr lang="en-US" altLang="en-US" sz="1400" b="1" dirty="0">
                <a:solidFill>
                  <a:srgbClr val="C00000"/>
                </a:solidFill>
                <a:effectLst>
                  <a:outerShdw blurRad="38100" dist="19050" dir="2700000" algn="tl" rotWithShape="0">
                    <a:schemeClr val="dk1">
                      <a:alpha val="40000"/>
                    </a:schemeClr>
                  </a:outerShdw>
                </a:effectLst>
                <a:latin typeface="GILROY-MEDIUM" pitchFamily="2" charset="0"/>
              </a:rPr>
              <a:t>обучиться</a:t>
            </a:r>
            <a:r>
              <a:rPr lang="en-US" sz="1400" b="1" dirty="0">
                <a:solidFill>
                  <a:srgbClr val="C00000"/>
                </a:solidFill>
                <a:effectLst>
                  <a:outerShdw blurRad="38100" dist="19050" dir="2700000" algn="tl" rotWithShape="0">
                    <a:schemeClr val="dk1">
                      <a:alpha val="40000"/>
                    </a:schemeClr>
                  </a:outerShdw>
                </a:effectLst>
                <a:latin typeface="GILROY-MEDIUM" pitchFamily="2" charset="0"/>
              </a:rPr>
              <a:t> не могут. </a:t>
            </a:r>
            <a:r>
              <a:rPr lang="en-US" sz="1400" b="1" dirty="0">
                <a:solidFill>
                  <a:schemeClr val="tx1"/>
                </a:solidFill>
                <a:effectLst>
                  <a:outerShdw blurRad="38100" dist="19050" dir="2700000" algn="tl" rotWithShape="0">
                    <a:schemeClr val="dk1">
                      <a:alpha val="40000"/>
                    </a:schemeClr>
                  </a:outerShdw>
                </a:effectLst>
                <a:latin typeface="GILROY-MEDIUM" pitchFamily="2" charset="0"/>
              </a:rPr>
              <a:t>Значение ошибки кардинальности колеблеться от 2.03 до 3.33. </a:t>
            </a:r>
            <a:r>
              <a:rPr lang="en-US" altLang="en-US" sz="1400" b="1" dirty="0">
                <a:solidFill>
                  <a:schemeClr val="tx1"/>
                </a:solidFill>
                <a:effectLst>
                  <a:outerShdw blurRad="38100" dist="19050" dir="2700000" algn="tl" rotWithShape="0">
                    <a:schemeClr val="dk1">
                      <a:alpha val="40000"/>
                    </a:schemeClr>
                  </a:outerShdw>
                </a:effectLst>
                <a:latin typeface="GILROY-MEDIUM" pitchFamily="2" charset="0"/>
              </a:rPr>
              <a:t>Связано с тем, что итоговая кардинальность для 32a сходиться к 0, для 32b к ~4000, но при этом селективости у них совпадают. </a:t>
            </a:r>
            <a:endParaRPr lang="en-US" sz="1400" b="1" dirty="0">
              <a:solidFill>
                <a:schemeClr val="tx1"/>
              </a:solidFill>
              <a:effectLst>
                <a:outerShdw blurRad="38100" dist="19050" dir="2700000" algn="tl" rotWithShape="0">
                  <a:schemeClr val="dk1">
                    <a:alpha val="40000"/>
                  </a:schemeClr>
                </a:outerShdw>
              </a:effectLst>
              <a:latin typeface="GILROY-MEDIUM" pitchFamily="2" charset="0"/>
            </a:endParaRPr>
          </a:p>
          <a:p>
            <a:r>
              <a:rPr lang="en-US" sz="1400" b="1" dirty="0">
                <a:solidFill>
                  <a:srgbClr val="C00000"/>
                </a:solidFill>
                <a:effectLst>
                  <a:outerShdw blurRad="38100" dist="19050" dir="2700000" algn="tl" rotWithShape="0">
                    <a:schemeClr val="dk1">
                      <a:alpha val="40000"/>
                    </a:schemeClr>
                  </a:outerShdw>
                </a:effectLst>
                <a:latin typeface="GILROY-MEDIUM" pitchFamily="2" charset="0"/>
              </a:rPr>
              <a:t>2</a:t>
            </a:r>
            <a:r>
              <a:rPr lang="en-US" altLang="en-US" sz="1400" b="1" dirty="0">
                <a:solidFill>
                  <a:srgbClr val="C00000"/>
                </a:solidFill>
                <a:effectLst>
                  <a:outerShdw blurRad="38100" dist="19050" dir="2700000" algn="tl" rotWithShape="0">
                    <a:schemeClr val="dk1">
                      <a:alpha val="40000"/>
                    </a:schemeClr>
                  </a:outerShdw>
                </a:effectLst>
                <a:latin typeface="GILROY-MEDIUM" pitchFamily="2" charset="0"/>
              </a:rPr>
              <a:t>2</a:t>
            </a:r>
            <a:r>
              <a:rPr lang="en-US" sz="1400" b="1" dirty="0">
                <a:solidFill>
                  <a:srgbClr val="C00000"/>
                </a:solidFill>
                <a:effectLst>
                  <a:outerShdw blurRad="38100" dist="19050" dir="2700000" algn="tl" rotWithShape="0">
                    <a:schemeClr val="dk1">
                      <a:alpha val="40000"/>
                    </a:schemeClr>
                  </a:outerShdw>
                </a:effectLst>
                <a:latin typeface="GILROY-MEDIUM" pitchFamily="2" charset="0"/>
              </a:rPr>
              <a:t>a, </a:t>
            </a:r>
            <a:r>
              <a:rPr lang="en-US" altLang="en-US" sz="1400" b="1" dirty="0">
                <a:solidFill>
                  <a:srgbClr val="C00000"/>
                </a:solidFill>
                <a:effectLst>
                  <a:outerShdw blurRad="38100" dist="19050" dir="2700000" algn="tl" rotWithShape="0">
                    <a:schemeClr val="dk1">
                      <a:alpha val="40000"/>
                    </a:schemeClr>
                  </a:outerShdw>
                </a:effectLst>
                <a:latin typeface="GILROY-MEDIUM" pitchFamily="2" charset="0"/>
              </a:rPr>
              <a:t>22b к 38,</a:t>
            </a:r>
            <a:r>
              <a:rPr lang="en-US" sz="1400" b="1" dirty="0">
                <a:solidFill>
                  <a:srgbClr val="C00000"/>
                </a:solidFill>
                <a:effectLst>
                  <a:outerShdw blurRad="38100" dist="19050" dir="2700000" algn="tl" rotWithShape="0">
                    <a:schemeClr val="dk1">
                      <a:alpha val="40000"/>
                    </a:schemeClr>
                  </a:outerShdw>
                </a:effectLst>
                <a:latin typeface="GILROY-MEDIUM" pitchFamily="2" charset="0"/>
              </a:rPr>
              <a:t> 27c к 47-й</a:t>
            </a:r>
            <a:r>
              <a:rPr lang="en-US" altLang="en-US" sz="1400" b="1" dirty="0">
                <a:solidFill>
                  <a:srgbClr val="C00000"/>
                </a:solidFill>
                <a:effectLst>
                  <a:outerShdw blurRad="38100" dist="19050" dir="2700000" algn="tl" rotWithShape="0">
                    <a:schemeClr val="dk1">
                      <a:alpha val="40000"/>
                    </a:schemeClr>
                  </a:outerShdw>
                </a:effectLst>
                <a:latin typeface="GILROY-MEDIUM" pitchFamily="2" charset="0"/>
              </a:rPr>
              <a:t>.</a:t>
            </a:r>
            <a:endParaRPr lang="en-US" altLang="en-US" sz="1400" b="1" dirty="0">
              <a:solidFill>
                <a:srgbClr val="C00000"/>
              </a:solidFill>
              <a:effectLst>
                <a:outerShdw blurRad="38100" dist="19050" dir="2700000" algn="tl" rotWithShape="0">
                  <a:schemeClr val="dk1">
                    <a:alpha val="40000"/>
                  </a:schemeClr>
                </a:outerShdw>
              </a:effectLst>
              <a:latin typeface="GILROY-MEDIUM" pitchFamily="2" charset="0"/>
            </a:endParaRPr>
          </a:p>
        </p:txBody>
      </p:sp>
      <p:sp>
        <p:nvSpPr>
          <p:cNvPr id="4" name="Текст 4"/>
          <p:cNvSpPr>
            <a:spLocks noGrp="1"/>
          </p:cNvSpPr>
          <p:nvPr/>
        </p:nvSpPr>
        <p:spPr>
          <a:xfrm>
            <a:off x="658495" y="1524635"/>
            <a:ext cx="2637790" cy="561340"/>
          </a:xfrm>
          <a:prstGeom prst="rect">
            <a:avLst/>
          </a:prstGeom>
        </p:spPr>
        <p:txBody>
          <a:bodyPr vert="horz" lIns="0" tIns="0" rIns="0" bIns="0" rtlCol="0">
            <a:scene3d>
              <a:camera prst="orthographicFront"/>
              <a:lightRig rig="threePt" dir="t"/>
            </a:scene3d>
          </a:bodyPr>
          <a:lstStyle>
            <a:lvl1pPr marL="0" indent="0" algn="l" defTabSz="914400" rtl="0" eaLnBrk="1" latinLnBrk="0" hangingPunct="1">
              <a:lnSpc>
                <a:spcPct val="100000"/>
              </a:lnSpc>
              <a:spcBef>
                <a:spcPts val="1000"/>
              </a:spcBef>
              <a:buFontTx/>
              <a:buNone/>
              <a:defRPr sz="16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ctr"/>
            <a:r>
              <a:rPr lang="en-US">
                <a:solidFill>
                  <a:schemeClr val="accent1"/>
                </a:solidFill>
                <a:effectLst>
                  <a:outerShdw blurRad="38100" dist="25400" dir="5400000" algn="ctr" rotWithShape="0">
                    <a:srgbClr val="6E747A">
                      <a:alpha val="43000"/>
                    </a:srgbClr>
                  </a:outerShdw>
                </a:effectLst>
              </a:rPr>
              <a:t>Графики со значением ошибки кардинальности на каждой итерации </a:t>
            </a:r>
            <a:r>
              <a:rPr lang="en-US" altLang="en-US">
                <a:solidFill>
                  <a:schemeClr val="accent1"/>
                </a:solidFill>
                <a:effectLst>
                  <a:outerShdw blurRad="38100" dist="25400" dir="5400000" algn="ctr" rotWithShape="0">
                    <a:srgbClr val="6E747A">
                      <a:alpha val="43000"/>
                    </a:srgbClr>
                  </a:outerShdw>
                </a:effectLst>
              </a:rPr>
              <a:t>для сложных запросов</a:t>
            </a:r>
            <a:endParaRPr lang="en-US" altLang="en-US">
              <a:solidFill>
                <a:schemeClr val="accent1"/>
              </a:solidFill>
              <a:effectLst>
                <a:outerShdw blurRad="38100" dist="25400" dir="5400000" algn="ctr" rotWithShape="0">
                  <a:srgbClr val="6E747A">
                    <a:alpha val="43000"/>
                  </a:srgbClr>
                </a:outerShdw>
              </a:effectLst>
            </a:endParaRPr>
          </a:p>
        </p:txBody>
      </p:sp>
      <p:pic>
        <p:nvPicPr>
          <p:cNvPr id="18" name="Picture 17"/>
          <p:cNvPicPr>
            <a:picLocks noChangeAspect="1"/>
          </p:cNvPicPr>
          <p:nvPr/>
        </p:nvPicPr>
        <p:blipFill>
          <a:blip r:embed="rId2">
            <a:clrChange>
              <a:clrFrom>
                <a:srgbClr val="FFFFFF">
                  <a:alpha val="100000"/>
                </a:srgbClr>
              </a:clrFrom>
              <a:clrTo>
                <a:srgbClr val="FFFFFF">
                  <a:alpha val="100000"/>
                  <a:alpha val="0"/>
                </a:srgbClr>
              </a:clrTo>
            </a:clrChange>
          </a:blip>
          <a:srcRect l="53975" b="52110"/>
          <a:stretch>
            <a:fillRect/>
          </a:stretch>
        </p:blipFill>
        <p:spPr>
          <a:xfrm>
            <a:off x="4330700" y="906780"/>
            <a:ext cx="6108700" cy="1525270"/>
          </a:xfrm>
          <a:prstGeom prst="rect">
            <a:avLst/>
          </a:prstGeom>
        </p:spPr>
      </p:pic>
      <p:pic>
        <p:nvPicPr>
          <p:cNvPr id="22" name="Picture 21"/>
          <p:cNvPicPr>
            <a:picLocks noChangeAspect="1"/>
          </p:cNvPicPr>
          <p:nvPr/>
        </p:nvPicPr>
        <p:blipFill>
          <a:blip r:embed="rId1">
            <a:clrChange>
              <a:clrFrom>
                <a:srgbClr val="FFFFFF">
                  <a:alpha val="100000"/>
                </a:srgbClr>
              </a:clrFrom>
              <a:clrTo>
                <a:srgbClr val="FFFFFF">
                  <a:alpha val="100000"/>
                  <a:alpha val="0"/>
                </a:srgbClr>
              </a:clrTo>
            </a:clrChange>
          </a:blip>
          <a:srcRect r="54354" b="4592"/>
          <a:stretch>
            <a:fillRect/>
          </a:stretch>
        </p:blipFill>
        <p:spPr>
          <a:xfrm>
            <a:off x="3568700" y="5485765"/>
            <a:ext cx="3463925" cy="436880"/>
          </a:xfrm>
          <a:prstGeom prst="rect">
            <a:avLst/>
          </a:prstGeom>
        </p:spPr>
      </p:pic>
      <p:pic>
        <p:nvPicPr>
          <p:cNvPr id="23" name="Picture 22"/>
          <p:cNvPicPr>
            <a:picLocks noChangeAspect="1"/>
          </p:cNvPicPr>
          <p:nvPr/>
        </p:nvPicPr>
        <p:blipFill>
          <a:blip r:embed="rId3">
            <a:clrChange>
              <a:clrFrom>
                <a:srgbClr val="FFFFFF">
                  <a:alpha val="100000"/>
                </a:srgbClr>
              </a:clrFrom>
              <a:clrTo>
                <a:srgbClr val="FFFFFF">
                  <a:alpha val="100000"/>
                  <a:alpha val="0"/>
                </a:srgbClr>
              </a:clrTo>
            </a:clrChange>
          </a:blip>
          <a:srcRect t="11250"/>
          <a:stretch>
            <a:fillRect/>
          </a:stretch>
        </p:blipFill>
        <p:spPr>
          <a:xfrm>
            <a:off x="7032625" y="5516880"/>
            <a:ext cx="4817110" cy="405765"/>
          </a:xfrm>
          <a:prstGeom prst="rect">
            <a:avLst/>
          </a:prstGeom>
        </p:spPr>
      </p:pic>
      <p:pic>
        <p:nvPicPr>
          <p:cNvPr id="24" name="Picture 23"/>
          <p:cNvPicPr>
            <a:picLocks noChangeAspect="1"/>
          </p:cNvPicPr>
          <p:nvPr/>
        </p:nvPicPr>
        <p:blipFill>
          <a:blip r:embed="rId4">
            <a:clrChange>
              <a:clrFrom>
                <a:srgbClr val="FFFFFF">
                  <a:alpha val="100000"/>
                </a:srgbClr>
              </a:clrFrom>
              <a:clrTo>
                <a:srgbClr val="FFFFFF">
                  <a:alpha val="100000"/>
                  <a:alpha val="0"/>
                </a:srgbClr>
              </a:clrTo>
            </a:clrChange>
          </a:blip>
          <a:srcRect b="54231"/>
          <a:stretch>
            <a:fillRect/>
          </a:stretch>
        </p:blipFill>
        <p:spPr>
          <a:xfrm>
            <a:off x="3589020" y="5941695"/>
            <a:ext cx="4749165" cy="206375"/>
          </a:xfrm>
          <a:prstGeom prst="rect">
            <a:avLst/>
          </a:prstGeom>
        </p:spPr>
      </p:pic>
      <p:pic>
        <p:nvPicPr>
          <p:cNvPr id="25" name="Picture 24"/>
          <p:cNvPicPr>
            <a:picLocks noChangeAspect="1"/>
          </p:cNvPicPr>
          <p:nvPr/>
        </p:nvPicPr>
        <p:blipFill>
          <a:blip r:embed="rId2">
            <a:clrChange>
              <a:clrFrom>
                <a:srgbClr val="FFFFFF">
                  <a:alpha val="100000"/>
                </a:srgbClr>
              </a:clrFrom>
              <a:clrTo>
                <a:srgbClr val="FFFFFF">
                  <a:alpha val="100000"/>
                  <a:alpha val="0"/>
                </a:srgbClr>
              </a:clrTo>
            </a:clrChange>
          </a:blip>
          <a:srcRect t="6395" r="53667" b="52220"/>
          <a:stretch>
            <a:fillRect/>
          </a:stretch>
        </p:blipFill>
        <p:spPr>
          <a:xfrm>
            <a:off x="4249420" y="3905250"/>
            <a:ext cx="6189980" cy="1452880"/>
          </a:xfrm>
          <a:prstGeom prst="rect">
            <a:avLst/>
          </a:prstGeom>
        </p:spPr>
      </p:pic>
      <p:pic>
        <p:nvPicPr>
          <p:cNvPr id="27" name="Picture 26"/>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4330065" y="2385695"/>
            <a:ext cx="6017260" cy="149923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rot="5400000" flipH="1">
            <a:off x="5387340" y="-2240915"/>
            <a:ext cx="1417320" cy="12192000"/>
            <a:chOff x="2779055" y="1449600"/>
            <a:chExt cx="1307957" cy="4524894"/>
          </a:xfrm>
        </p:grpSpPr>
        <p:sp>
          <p:nvSpPr>
            <p:cNvPr id="6" name="Прямоугольник 5"/>
            <p:cNvSpPr/>
            <p:nvPr/>
          </p:nvSpPr>
          <p:spPr>
            <a:xfrm>
              <a:off x="2824307" y="1574975"/>
              <a:ext cx="1262705" cy="4399518"/>
            </a:xfrm>
            <a:prstGeom prst="rect">
              <a:avLst/>
            </a:prstGeom>
            <a:gradFill flip="none" rotWithShape="1">
              <a:gsLst>
                <a:gs pos="0">
                  <a:schemeClr val="bg1">
                    <a:alpha val="0"/>
                  </a:schemeClr>
                </a:gs>
                <a:gs pos="100000">
                  <a:srgbClr val="063081"/>
                </a:gs>
              </a:gsLst>
              <a:lin ang="10800000" scaled="1"/>
              <a:tileRect/>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779055" y="1449600"/>
              <a:ext cx="645464" cy="452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Заголовок 1"/>
          <p:cNvSpPr>
            <a:spLocks noGrp="1"/>
          </p:cNvSpPr>
          <p:nvPr>
            <p:ph type="title"/>
          </p:nvPr>
        </p:nvSpPr>
        <p:spPr/>
        <p:txBody>
          <a:bodyPr/>
          <a:lstStyle/>
          <a:p>
            <a:br>
              <a:rPr lang="en-US" dirty="0">
                <a:solidFill>
                  <a:srgbClr val="E66F18"/>
                </a:solidFill>
                <a:sym typeface="+mn-ea"/>
              </a:rPr>
            </a:br>
            <a:r>
              <a:rPr lang="en-US" dirty="0">
                <a:solidFill>
                  <a:srgbClr val="E66F18"/>
                </a:solidFill>
                <a:sym typeface="+mn-ea"/>
              </a:rPr>
              <a:t>Learn statement timeout</a:t>
            </a:r>
            <a:endParaRPr lang="en-US" dirty="0">
              <a:solidFill>
                <a:srgbClr val="E66F18"/>
              </a:solidFill>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4" name="Текст 3"/>
          <p:cNvSpPr>
            <a:spLocks noGrp="1"/>
          </p:cNvSpPr>
          <p:nvPr>
            <p:ph type="body" sz="quarter" idx="19"/>
          </p:nvPr>
        </p:nvSpPr>
        <p:spPr>
          <a:xfrm>
            <a:off x="495300" y="1052830"/>
            <a:ext cx="10822305" cy="2496820"/>
          </a:xfrm>
        </p:spPr>
        <p:txBody>
          <a:bodyPr/>
          <a:lstStyle/>
          <a:p>
            <a:pPr marL="0" indent="0">
              <a:buNone/>
            </a:pPr>
            <a:endParaRPr lang="ru-RU" dirty="0"/>
          </a:p>
          <a:p>
            <a:pPr marL="0" indent="0">
              <a:buNone/>
            </a:pPr>
            <a:endParaRPr lang="en-US" sz="2000" b="1" dirty="0">
              <a:solidFill>
                <a:srgbClr val="EB006B"/>
              </a:solidFill>
            </a:endParaRPr>
          </a:p>
          <a:p>
            <a:pPr lvl="1"/>
            <a:r>
              <a:rPr lang="en-US" sz="1800" b="1" dirty="0">
                <a:solidFill>
                  <a:schemeClr val="tx1"/>
                </a:solidFill>
              </a:rPr>
              <a:t>Параметр learn_statement_timeout</a:t>
            </a:r>
            <a:endParaRPr lang="en-US" sz="1800" b="1" dirty="0">
              <a:solidFill>
                <a:schemeClr val="tx1"/>
              </a:solidFill>
            </a:endParaRPr>
          </a:p>
          <a:p>
            <a:pPr lvl="1"/>
            <a:r>
              <a:rPr lang="en-US" altLang="en-US" sz="1800" b="1" dirty="0">
                <a:solidFill>
                  <a:schemeClr val="tx1"/>
                </a:solidFill>
              </a:rPr>
              <a:t>Информация о нем храниться в виде </a:t>
            </a:r>
            <a:r>
              <a:rPr lang="en-US" sz="1800" b="1" dirty="0">
                <a:solidFill>
                  <a:srgbClr val="C00000"/>
                </a:solidFill>
              </a:rPr>
              <a:t>smart_timeout</a:t>
            </a:r>
            <a:r>
              <a:rPr lang="en-US" sz="1800" b="1" dirty="0">
                <a:solidFill>
                  <a:schemeClr val="tx1"/>
                </a:solidFill>
              </a:rPr>
              <a:t>: величина таймаута, </a:t>
            </a:r>
            <a:r>
              <a:rPr lang="en-US" sz="1800" b="1" dirty="0">
                <a:solidFill>
                  <a:srgbClr val="C00000"/>
                </a:solidFill>
              </a:rPr>
              <a:t>count_increase_timeout</a:t>
            </a:r>
            <a:r>
              <a:rPr lang="en-US" sz="1800" b="1" dirty="0">
                <a:solidFill>
                  <a:schemeClr val="tx1"/>
                </a:solidFill>
              </a:rPr>
              <a:t>: сколько раз поднимался таймаут</a:t>
            </a:r>
            <a:r>
              <a:rPr lang="en-US" altLang="en-US" sz="1800" b="1" dirty="0">
                <a:solidFill>
                  <a:schemeClr val="tx1"/>
                </a:solidFill>
              </a:rPr>
              <a:t>. Можно посмотреть </a:t>
            </a:r>
            <a:r>
              <a:rPr lang="en-US" sz="1800" b="1" dirty="0">
                <a:solidFill>
                  <a:schemeClr val="tx1"/>
                </a:solidFill>
              </a:rPr>
              <a:t>в представлении aqo_queries</a:t>
            </a:r>
            <a:endParaRPr lang="en-US" sz="1800" b="1" dirty="0">
              <a:solidFill>
                <a:schemeClr val="tx1"/>
              </a:solidFill>
            </a:endParaRPr>
          </a:p>
          <a:p>
            <a:pPr lvl="1"/>
            <a:r>
              <a:rPr lang="en-US" sz="1800" b="1" dirty="0">
                <a:solidFill>
                  <a:schemeClr val="tx1"/>
                </a:solidFill>
              </a:rPr>
              <a:t>Автоматически поднимается, если </a:t>
            </a:r>
            <a:r>
              <a:rPr lang="en-US" sz="1800" b="1" dirty="0">
                <a:solidFill>
                  <a:srgbClr val="C00000"/>
                </a:solidFill>
              </a:rPr>
              <a:t>величина ошибки больше 0.1</a:t>
            </a:r>
            <a:endParaRPr lang="en-US" sz="1800" b="1" dirty="0">
              <a:solidFill>
                <a:srgbClr val="C00000"/>
              </a:solidFill>
            </a:endParaRPr>
          </a:p>
          <a:p>
            <a:pPr lvl="1"/>
            <a:r>
              <a:rPr lang="en-US" sz="1800" b="1" dirty="0">
                <a:solidFill>
                  <a:srgbClr val="C00000"/>
                </a:solidFill>
              </a:rPr>
              <a:t>Позволяет обучать сложные запросы</a:t>
            </a:r>
            <a:endParaRPr lang="en-US" sz="1800" b="1" dirty="0">
              <a:solidFill>
                <a:srgbClr val="C00000"/>
              </a:solidFill>
            </a:endParaRPr>
          </a:p>
          <a:p>
            <a:pPr lvl="1"/>
            <a:endParaRPr lang="en-US" sz="1400" b="1" dirty="0">
              <a:solidFill>
                <a:schemeClr val="tx1"/>
              </a:solidFill>
            </a:endParaRPr>
          </a:p>
          <a:p>
            <a:pPr marL="0" lvl="0" indent="0">
              <a:buNone/>
            </a:pPr>
            <a:endParaRPr lang="en-US" sz="930" b="1" dirty="0">
              <a:solidFill>
                <a:schemeClr val="tx1"/>
              </a:solidFill>
            </a:endParaRPr>
          </a:p>
          <a:p>
            <a:pPr marL="0" lvl="0" indent="0">
              <a:buNone/>
            </a:pPr>
            <a:endParaRPr lang="en-US" sz="930" b="1" dirty="0">
              <a:solidFill>
                <a:schemeClr val="tx1"/>
              </a:solidFill>
            </a:endParaRPr>
          </a:p>
          <a:p>
            <a:pPr marL="0" lvl="0" indent="0">
              <a:buNone/>
            </a:pPr>
            <a:endParaRPr lang="en-US" sz="930" b="1" dirty="0">
              <a:solidFill>
                <a:schemeClr val="tx1"/>
              </a:solidFill>
            </a:endParaRPr>
          </a:p>
          <a:p>
            <a:pPr marL="0" lvl="0" indent="0">
              <a:buNone/>
            </a:pPr>
            <a:endParaRPr lang="en-US" altLang="en-US" sz="2000" b="1" dirty="0">
              <a:solidFill>
                <a:srgbClr val="EB006B"/>
              </a:solidFill>
            </a:endParaRPr>
          </a:p>
          <a:p>
            <a:pPr lvl="0"/>
            <a:endParaRPr lang="en-US" altLang="en-US" sz="2000" b="1" dirty="0">
              <a:solidFill>
                <a:srgbClr val="EB006B"/>
              </a:solidFill>
            </a:endParaRPr>
          </a:p>
          <a:p>
            <a:pPr lvl="0"/>
            <a:endParaRPr lang="en-US" altLang="en-US" sz="2000" b="1" dirty="0">
              <a:solidFill>
                <a:srgbClr val="EB006B"/>
              </a:solidFill>
            </a:endParaRPr>
          </a:p>
          <a:p>
            <a:pPr lvl="0"/>
            <a:endParaRPr lang="en-US" altLang="en-US" sz="2000" b="1" dirty="0">
              <a:solidFill>
                <a:srgbClr val="EB006B"/>
              </a:solidFill>
            </a:endParaRPr>
          </a:p>
          <a:p>
            <a:pPr lvl="0"/>
            <a:endParaRPr lang="en-US" altLang="en-US" sz="2000" b="1" dirty="0">
              <a:solidFill>
                <a:srgbClr val="EB006B"/>
              </a:solidFill>
            </a:endParaRPr>
          </a:p>
          <a:p>
            <a:pPr marL="0" lvl="0" indent="0">
              <a:buNone/>
            </a:pPr>
            <a:endParaRPr lang="en-US" sz="930" b="1" dirty="0">
              <a:solidFill>
                <a:schemeClr val="tx1"/>
              </a:solidFill>
            </a:endParaRPr>
          </a:p>
          <a:p>
            <a:pPr lvl="0"/>
            <a:endParaRPr lang="en-US" sz="930" b="1" dirty="0">
              <a:solidFill>
                <a:schemeClr val="tx1"/>
              </a:solidFill>
            </a:endParaRPr>
          </a:p>
        </p:txBody>
      </p:sp>
      <p:sp>
        <p:nvSpPr>
          <p:cNvPr id="11" name="Text Box 10"/>
          <p:cNvSpPr txBox="1"/>
          <p:nvPr/>
        </p:nvSpPr>
        <p:spPr>
          <a:xfrm>
            <a:off x="1165860" y="4006850"/>
            <a:ext cx="10492105" cy="2306955"/>
          </a:xfrm>
          <a:prstGeom prst="rect">
            <a:avLst/>
          </a:prstGeom>
          <a:noFill/>
        </p:spPr>
        <p:txBody>
          <a:bodyPr wrap="square" rtlCol="0" anchor="t">
            <a:spAutoFit/>
            <a:scene3d>
              <a:camera prst="orthographicFront"/>
              <a:lightRig rig="threePt" dir="t"/>
            </a:scene3d>
          </a:bodyPr>
          <a:p>
            <a:pPr algn="l"/>
            <a:r>
              <a:rPr lang="en-US" sz="1600" b="1">
                <a:solidFill>
                  <a:schemeClr val="tx1"/>
                </a:solidFill>
                <a:effectLst>
                  <a:outerShdw blurRad="38100" dist="19050" dir="2700000" algn="tl" rotWithShape="0">
                    <a:schemeClr val="dk1">
                      <a:alpha val="40000"/>
                    </a:schemeClr>
                  </a:outerShdw>
                </a:effectLst>
              </a:rPr>
              <a:t>SET aqo.mode = 'learn';</a:t>
            </a:r>
            <a:endParaRPr lang="en-US" sz="1600" b="1">
              <a:solidFill>
                <a:schemeClr val="tx1"/>
              </a:solidFill>
              <a:effectLst>
                <a:outerShdw blurRad="38100" dist="19050" dir="2700000" algn="tl" rotWithShape="0">
                  <a:schemeClr val="dk1">
                    <a:alpha val="40000"/>
                  </a:schemeClr>
                </a:outerShdw>
              </a:effectLst>
            </a:endParaRPr>
          </a:p>
          <a:p>
            <a:pPr algn="l"/>
            <a:r>
              <a:rPr lang="en-US" sz="1600" b="1">
                <a:solidFill>
                  <a:schemeClr val="tx1"/>
                </a:solidFill>
                <a:effectLst>
                  <a:outerShdw blurRad="38100" dist="19050" dir="2700000" algn="tl" rotWithShape="0">
                    <a:schemeClr val="dk1">
                      <a:alpha val="40000"/>
                    </a:schemeClr>
                  </a:outerShdw>
                </a:effectLst>
              </a:rPr>
              <a:t>SET aqo.learn_statement_timeout = 'on';</a:t>
            </a:r>
            <a:endParaRPr lang="en-US" sz="1600" b="1">
              <a:solidFill>
                <a:schemeClr val="tx1"/>
              </a:solidFill>
              <a:effectLst>
                <a:outerShdw blurRad="38100" dist="19050" dir="2700000" algn="tl" rotWithShape="0">
                  <a:schemeClr val="dk1">
                    <a:alpha val="40000"/>
                  </a:schemeClr>
                </a:outerShdw>
              </a:effectLst>
            </a:endParaRPr>
          </a:p>
          <a:p>
            <a:pPr algn="l"/>
            <a:r>
              <a:rPr lang="en-US" sz="1600" b="1">
                <a:solidFill>
                  <a:schemeClr val="tx1"/>
                </a:solidFill>
                <a:effectLst>
                  <a:outerShdw blurRad="38100" dist="19050" dir="2700000" algn="tl" rotWithShape="0">
                    <a:schemeClr val="dk1">
                      <a:alpha val="40000"/>
                    </a:schemeClr>
                  </a:outerShdw>
                </a:effectLst>
              </a:rPr>
              <a:t>SET statement_timeout = 60000;</a:t>
            </a:r>
            <a:endParaRPr lang="en-US" sz="1600" b="1">
              <a:solidFill>
                <a:schemeClr val="tx1"/>
              </a:solidFill>
              <a:effectLst>
                <a:outerShdw blurRad="38100" dist="19050" dir="2700000" algn="tl" rotWithShape="0">
                  <a:schemeClr val="dk1">
                    <a:alpha val="40000"/>
                  </a:schemeClr>
                </a:outerShdw>
              </a:effectLst>
            </a:endParaRPr>
          </a:p>
          <a:p>
            <a:pPr algn="l"/>
            <a:endParaRPr lang="en-US" sz="1600" b="1">
              <a:solidFill>
                <a:schemeClr val="tx1"/>
              </a:solidFill>
              <a:effectLst>
                <a:outerShdw blurRad="38100" dist="19050" dir="2700000" algn="tl" rotWithShape="0">
                  <a:schemeClr val="dk1">
                    <a:alpha val="40000"/>
                  </a:schemeClr>
                </a:outerShdw>
              </a:effectLst>
            </a:endParaRPr>
          </a:p>
          <a:p>
            <a:pPr algn="l"/>
            <a:r>
              <a:rPr lang="en-US" sz="1600" b="1">
                <a:solidFill>
                  <a:schemeClr val="tx1"/>
                </a:solidFill>
                <a:effectLst>
                  <a:outerShdw blurRad="38100" dist="19050" dir="2700000" algn="tl" rotWithShape="0">
                    <a:schemeClr val="dk1">
                      <a:alpha val="40000"/>
                    </a:schemeClr>
                  </a:outerShdw>
                </a:effectLst>
              </a:rPr>
              <a:t>set escape_string_warning = off;</a:t>
            </a:r>
            <a:endParaRPr lang="en-US" sz="1600" b="1">
              <a:solidFill>
                <a:schemeClr val="tx1"/>
              </a:solidFill>
              <a:effectLst>
                <a:outerShdw blurRad="38100" dist="19050" dir="2700000" algn="tl" rotWithShape="0">
                  <a:schemeClr val="dk1">
                    <a:alpha val="40000"/>
                  </a:schemeClr>
                </a:outerShdw>
              </a:effectLst>
            </a:endParaRPr>
          </a:p>
          <a:p>
            <a:pPr algn="l"/>
            <a:r>
              <a:rPr lang="en-US" sz="1600" b="1">
                <a:solidFill>
                  <a:schemeClr val="tx1"/>
                </a:solidFill>
                <a:effectLst>
                  <a:outerShdw blurRad="38100" dist="19050" dir="2700000" algn="tl" rotWithShape="0">
                    <a:schemeClr val="dk1">
                      <a:alpha val="40000"/>
                    </a:schemeClr>
                  </a:outerShdw>
                </a:effectLst>
              </a:rPr>
              <a:t>set backslash_quote = safe_encoding;</a:t>
            </a:r>
            <a:endParaRPr lang="en-US" sz="1600" b="1">
              <a:solidFill>
                <a:schemeClr val="tx1"/>
              </a:solidFill>
              <a:effectLst>
                <a:outerShdw blurRad="38100" dist="19050" dir="2700000" algn="tl" rotWithShape="0">
                  <a:schemeClr val="dk1">
                    <a:alpha val="40000"/>
                  </a:schemeClr>
                </a:outerShdw>
              </a:effectLst>
            </a:endParaRPr>
          </a:p>
          <a:p>
            <a:pPr algn="l"/>
            <a:r>
              <a:rPr lang="en-US" sz="1600" b="1">
                <a:solidFill>
                  <a:schemeClr val="tx1"/>
                </a:solidFill>
                <a:effectLst>
                  <a:outerShdw blurRad="38100" dist="19050" dir="2700000" algn="tl" rotWithShape="0">
                    <a:schemeClr val="dk1">
                      <a:alpha val="40000"/>
                    </a:schemeClr>
                  </a:outerShdw>
                </a:effectLst>
              </a:rPr>
              <a:t>set standard_conforming_strings = off;</a:t>
            </a:r>
            <a:endParaRPr lang="en-US" sz="1600" b="1">
              <a:solidFill>
                <a:schemeClr val="tx1"/>
              </a:solidFill>
              <a:effectLst>
                <a:outerShdw blurRad="38100" dist="19050" dir="2700000" algn="tl" rotWithShape="0">
                  <a:schemeClr val="dk1">
                    <a:alpha val="40000"/>
                  </a:schemeClr>
                </a:outerShdw>
              </a:effectLst>
            </a:endParaRPr>
          </a:p>
          <a:p>
            <a:pPr algn="l"/>
            <a:endParaRPr lang="en-US" sz="1600" b="1">
              <a:solidFill>
                <a:schemeClr val="tx1"/>
              </a:solidFill>
              <a:effectLst>
                <a:outerShdw blurRad="38100" dist="19050" dir="2700000" algn="tl" rotWithShape="0">
                  <a:schemeClr val="dk1">
                    <a:alpha val="40000"/>
                  </a:schemeClr>
                </a:outerShdw>
              </a:effectLst>
            </a:endParaRPr>
          </a:p>
          <a:p>
            <a:pPr algn="l"/>
            <a:r>
              <a:rPr lang="en-US" sz="1600" b="1">
                <a:solidFill>
                  <a:schemeClr val="tx1"/>
                </a:solidFill>
                <a:effectLst>
                  <a:outerShdw blurRad="38100" dist="19050" dir="2700000" algn="tl" rotWithShape="0">
                    <a:schemeClr val="dk1">
                      <a:alpha val="40000"/>
                    </a:schemeClr>
                  </a:outerShdw>
                </a:effectLst>
              </a:rPr>
              <a:t>EXPLAIN ANALYZE </a:t>
            </a:r>
            <a:r>
              <a:rPr lang="en-US" altLang="en-US" sz="1600" b="1">
                <a:solidFill>
                  <a:schemeClr val="tx1"/>
                </a:solidFill>
                <a:effectLst>
                  <a:outerShdw blurRad="38100" dist="19050" dir="2700000" algn="tl" rotWithShape="0">
                    <a:schemeClr val="dk1">
                      <a:alpha val="40000"/>
                    </a:schemeClr>
                  </a:outerShdw>
                </a:effectLst>
              </a:rPr>
              <a:t>26b.sql</a:t>
            </a:r>
            <a:endParaRPr lang="en-US" altLang="en-US" sz="1600" b="1">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br>
              <a:rPr lang="en-US">
                <a:sym typeface="+mn-ea"/>
              </a:rPr>
            </a:br>
            <a:r>
              <a:rPr lang="en-US">
                <a:sym typeface="+mn-ea"/>
              </a:rPr>
              <a:t>Обучение с learn_statement_timeout</a:t>
            </a:r>
            <a:r>
              <a:rPr lang="en-US" altLang="en-US">
                <a:sym typeface="+mn-ea"/>
              </a:rPr>
              <a:t> </a:t>
            </a:r>
            <a:endParaRPr lang="en-US" altLang="en-US">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15" name="TextBox 14"/>
          <p:cNvSpPr txBox="1"/>
          <p:nvPr/>
        </p:nvSpPr>
        <p:spPr>
          <a:xfrm>
            <a:off x="589915" y="1736090"/>
            <a:ext cx="5730875" cy="368300"/>
          </a:xfrm>
          <a:prstGeom prst="rect">
            <a:avLst/>
          </a:prstGeom>
          <a:noFill/>
        </p:spPr>
        <p:txBody>
          <a:bodyPr wrap="square" rtlCol="0">
            <a:spAutoFit/>
            <a:scene3d>
              <a:camera prst="orthographicFront"/>
              <a:lightRig rig="threePt" dir="t"/>
            </a:scene3d>
          </a:bodyPr>
          <a:lstStyle/>
          <a:p>
            <a:r>
              <a:rPr lang="en-US" altLang="en-US" b="1" dirty="0">
                <a:solidFill>
                  <a:schemeClr val="tx1"/>
                </a:solidFill>
                <a:effectLst>
                  <a:outerShdw blurRad="38100" dist="19050" dir="2700000" algn="tl" rotWithShape="0">
                    <a:schemeClr val="dk1">
                      <a:alpha val="40000"/>
                    </a:schemeClr>
                  </a:outerShdw>
                </a:effectLst>
                <a:latin typeface="GILROY-MEDIUM" pitchFamily="2" charset="0"/>
              </a:rPr>
              <a:t>26b обучился примерно к 35 итерации</a:t>
            </a:r>
            <a:endParaRPr lang="en-US" altLang="en-US" b="1" dirty="0">
              <a:solidFill>
                <a:schemeClr val="tx1"/>
              </a:solidFill>
              <a:effectLst>
                <a:outerShdw blurRad="38100" dist="19050" dir="2700000" algn="tl" rotWithShape="0">
                  <a:schemeClr val="dk1">
                    <a:alpha val="40000"/>
                  </a:schemeClr>
                </a:outerShdw>
              </a:effectLst>
              <a:latin typeface="GILROY-MEDIUM" pitchFamily="2" charset="0"/>
            </a:endParaRPr>
          </a:p>
        </p:txBody>
      </p:sp>
      <p:pic>
        <p:nvPicPr>
          <p:cNvPr id="8" name="Picture 7"/>
          <p:cNvPicPr>
            <a:picLocks noChangeAspect="1"/>
          </p:cNvPicPr>
          <p:nvPr/>
        </p:nvPicPr>
        <p:blipFill>
          <a:blip r:embed="rId1"/>
          <a:srcRect l="410"/>
          <a:stretch>
            <a:fillRect/>
          </a:stretch>
        </p:blipFill>
        <p:spPr>
          <a:xfrm>
            <a:off x="1099185" y="2124710"/>
            <a:ext cx="10034905" cy="2609215"/>
          </a:xfrm>
          <a:prstGeom prst="rect">
            <a:avLst/>
          </a:prstGeom>
          <a:effectLst>
            <a:outerShdw blurRad="50800" dist="38100" dir="18900000" algn="bl" rotWithShape="0">
              <a:prstClr val="black">
                <a:alpha val="40000"/>
              </a:prstClr>
            </a:outerShdw>
          </a:effectLst>
        </p:spPr>
      </p:pic>
      <p:pic>
        <p:nvPicPr>
          <p:cNvPr id="9" name="Picture 8" descr="Screenshot from 2023-04-03 18-48-19"/>
          <p:cNvPicPr>
            <a:picLocks noChangeAspect="1"/>
          </p:cNvPicPr>
          <p:nvPr/>
        </p:nvPicPr>
        <p:blipFill>
          <a:blip r:embed="rId2"/>
          <a:stretch>
            <a:fillRect/>
          </a:stretch>
        </p:blipFill>
        <p:spPr>
          <a:xfrm>
            <a:off x="1057910" y="4996180"/>
            <a:ext cx="9609455" cy="43815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454238"/>
            <a:ext cx="10074595" cy="390078"/>
          </a:xfrm>
        </p:spPr>
        <p:txBody>
          <a:bodyPr/>
          <a:lstStyle/>
          <a:p>
            <a:r>
              <a:rPr lang="en-US" altLang="en-US">
                <a:sym typeface="+mn-ea"/>
              </a:rPr>
              <a:t>Итоги по JOB</a:t>
            </a:r>
            <a:endParaRPr lang="en-US" altLang="en-US">
              <a:sym typeface="+mn-ea"/>
            </a:endParaRPr>
          </a:p>
        </p:txBody>
      </p:sp>
      <p:sp>
        <p:nvSpPr>
          <p:cNvPr id="4" name="Текст 4"/>
          <p:cNvSpPr>
            <a:spLocks noGrp="1"/>
          </p:cNvSpPr>
          <p:nvPr/>
        </p:nvSpPr>
        <p:spPr>
          <a:xfrm>
            <a:off x="2037715" y="1682750"/>
            <a:ext cx="8117205" cy="561340"/>
          </a:xfrm>
          <a:prstGeom prst="rect">
            <a:avLst/>
          </a:prstGeom>
        </p:spPr>
        <p:txBody>
          <a:bodyPr vert="horz" lIns="0" tIns="0" rIns="0" bIns="0" rtlCol="0">
            <a:scene3d>
              <a:camera prst="orthographicFront"/>
              <a:lightRig rig="threePt" dir="t"/>
            </a:scene3d>
          </a:bodyPr>
          <a:lstStyle>
            <a:lvl1pPr marL="0" indent="0" algn="l" defTabSz="914400" rtl="0" eaLnBrk="1" latinLnBrk="0" hangingPunct="1">
              <a:lnSpc>
                <a:spcPct val="100000"/>
              </a:lnSpc>
              <a:spcBef>
                <a:spcPts val="1000"/>
              </a:spcBef>
              <a:buFontTx/>
              <a:buNone/>
              <a:defRPr sz="1600" b="1"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pPr algn="ctr"/>
            <a:r>
              <a:rPr lang="en-US" altLang="en-US" sz="2000">
                <a:solidFill>
                  <a:schemeClr val="accent1"/>
                </a:solidFill>
                <a:effectLst>
                  <a:outerShdw blurRad="38100" dist="25400" dir="5400000" algn="ctr" rotWithShape="0">
                    <a:srgbClr val="6E747A">
                      <a:alpha val="43000"/>
                    </a:srgbClr>
                  </a:outerShdw>
                </a:effectLst>
              </a:rPr>
              <a:t>Количество улудшенных запросов</a:t>
            </a:r>
            <a:endParaRPr lang="en-US" altLang="en-US" sz="2000">
              <a:solidFill>
                <a:schemeClr val="accent1"/>
              </a:solidFill>
              <a:effectLst>
                <a:outerShdw blurRad="38100" dist="25400" dir="5400000" algn="ctr" rotWithShape="0">
                  <a:srgbClr val="6E747A">
                    <a:alpha val="43000"/>
                  </a:srgbClr>
                </a:outerShdw>
              </a:effectLst>
            </a:endParaRPr>
          </a:p>
        </p:txBody>
      </p:sp>
      <p:pic>
        <p:nvPicPr>
          <p:cNvPr id="6" name="Picture 5"/>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3009900" y="2033905"/>
            <a:ext cx="6172835" cy="410908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133" y="305648"/>
            <a:ext cx="10074595" cy="390078"/>
          </a:xfrm>
        </p:spPr>
        <p:txBody>
          <a:bodyPr/>
          <a:lstStyle/>
          <a:p>
            <a:r>
              <a:rPr lang="en-US" altLang="en-US"/>
              <a:t>Итоги по JOB: </a:t>
            </a:r>
            <a:r>
              <a:rPr lang="en-US" altLang="en-US">
                <a:solidFill>
                  <a:schemeClr val="accent1"/>
                </a:solidFill>
                <a:effectLst>
                  <a:outerShdw blurRad="38100" dist="25400" dir="5400000" algn="ctr" rotWithShape="0">
                    <a:srgbClr val="6E747A">
                      <a:alpha val="43000"/>
                    </a:srgbClr>
                  </a:outerShdw>
                </a:effectLst>
              </a:rPr>
              <a:t>execution time: более 20 сек</a:t>
            </a:r>
            <a:endParaRPr lang="en-US" altLang="en-US">
              <a:solidFill>
                <a:schemeClr val="accent1"/>
              </a:solidFill>
              <a:effectLst>
                <a:outerShdw blurRad="38100" dist="25400" dir="5400000" algn="ctr" rotWithShape="0">
                  <a:srgbClr val="6E747A">
                    <a:alpha val="43000"/>
                  </a:srgbClr>
                </a:outerShdw>
              </a:effectLst>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pic>
        <p:nvPicPr>
          <p:cNvPr id="4" name="Picture 3"/>
          <p:cNvPicPr>
            <a:picLocks noChangeAspect="1"/>
          </p:cNvPicPr>
          <p:nvPr/>
        </p:nvPicPr>
        <p:blipFill>
          <a:blip r:embed="rId1"/>
          <a:stretch>
            <a:fillRect/>
          </a:stretch>
        </p:blipFill>
        <p:spPr>
          <a:xfrm>
            <a:off x="198755" y="695325"/>
            <a:ext cx="11804650" cy="604583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454238"/>
            <a:ext cx="10074595" cy="390078"/>
          </a:xfrm>
        </p:spPr>
        <p:txBody>
          <a:bodyPr/>
          <a:lstStyle/>
          <a:p>
            <a:br>
              <a:rPr lang="en-US" altLang="en-US">
                <a:sym typeface="+mn-ea"/>
              </a:rPr>
            </a:br>
            <a:r>
              <a:rPr lang="en-US" altLang="en-US">
                <a:sym typeface="+mn-ea"/>
              </a:rPr>
              <a:t>Статистика и расчет селективности</a:t>
            </a:r>
            <a:endParaRPr lang="en-US" altLang="en-US">
              <a:sym typeface="+mn-ea"/>
            </a:endParaRPr>
          </a:p>
        </p:txBody>
      </p:sp>
      <p:pic>
        <p:nvPicPr>
          <p:cNvPr id="4" name="Picture 3"/>
          <p:cNvPicPr>
            <a:picLocks noChangeAspect="1"/>
          </p:cNvPicPr>
          <p:nvPr/>
        </p:nvPicPr>
        <p:blipFill>
          <a:blip r:embed="rId1"/>
          <a:srcRect t="40544" r="2381"/>
          <a:stretch>
            <a:fillRect/>
          </a:stretch>
        </p:blipFill>
        <p:spPr>
          <a:xfrm>
            <a:off x="972820" y="1515745"/>
            <a:ext cx="4763770" cy="1124585"/>
          </a:xfrm>
          <a:prstGeom prst="rect">
            <a:avLst/>
          </a:prstGeom>
          <a:effectLst>
            <a:innerShdw blurRad="63500" dist="50800" dir="13500000">
              <a:prstClr val="black">
                <a:alpha val="50000"/>
              </a:prstClr>
            </a:innerShdw>
          </a:effectLst>
        </p:spPr>
      </p:pic>
      <p:pic>
        <p:nvPicPr>
          <p:cNvPr id="5" name="Picture 4"/>
          <p:cNvPicPr>
            <a:picLocks noChangeAspect="1"/>
          </p:cNvPicPr>
          <p:nvPr/>
        </p:nvPicPr>
        <p:blipFill>
          <a:blip r:embed="rId2"/>
          <a:srcRect l="849" t="31133" r="21151" b="1182"/>
          <a:stretch>
            <a:fillRect/>
          </a:stretch>
        </p:blipFill>
        <p:spPr>
          <a:xfrm>
            <a:off x="5937250" y="1515745"/>
            <a:ext cx="5503545" cy="664210"/>
          </a:xfrm>
          <a:prstGeom prst="rect">
            <a:avLst/>
          </a:prstGeom>
          <a:effectLst>
            <a:innerShdw blurRad="63500" dist="50800" dir="13500000">
              <a:prstClr val="black">
                <a:alpha val="50000"/>
              </a:prstClr>
            </a:innerShdw>
          </a:effectLst>
        </p:spPr>
      </p:pic>
      <p:pic>
        <p:nvPicPr>
          <p:cNvPr id="7" name="Picture 6"/>
          <p:cNvPicPr>
            <a:picLocks noChangeAspect="1"/>
          </p:cNvPicPr>
          <p:nvPr/>
        </p:nvPicPr>
        <p:blipFill>
          <a:blip r:embed="rId3"/>
          <a:srcRect b="1789"/>
          <a:stretch>
            <a:fillRect/>
          </a:stretch>
        </p:blipFill>
        <p:spPr>
          <a:xfrm>
            <a:off x="4568825" y="2312035"/>
            <a:ext cx="6871970" cy="1137285"/>
          </a:xfrm>
          <a:prstGeom prst="rect">
            <a:avLst/>
          </a:prstGeom>
          <a:effectLst>
            <a:innerShdw blurRad="63500" dist="50800" dir="13500000">
              <a:prstClr val="black">
                <a:alpha val="50000"/>
              </a:prstClr>
            </a:innerShdw>
          </a:effectLst>
        </p:spPr>
      </p:pic>
      <p:pic>
        <p:nvPicPr>
          <p:cNvPr id="9" name="Picture 8"/>
          <p:cNvPicPr>
            <a:picLocks noChangeAspect="1"/>
          </p:cNvPicPr>
          <p:nvPr/>
        </p:nvPicPr>
        <p:blipFill>
          <a:blip r:embed="rId4">
            <a:grayscl/>
          </a:blip>
          <a:srcRect t="10188" b="24605"/>
          <a:stretch>
            <a:fillRect/>
          </a:stretch>
        </p:blipFill>
        <p:spPr>
          <a:xfrm>
            <a:off x="1720850" y="3534410"/>
            <a:ext cx="8750300" cy="812800"/>
          </a:xfrm>
          <a:prstGeom prst="rect">
            <a:avLst/>
          </a:prstGeom>
          <a:effectLst>
            <a:innerShdw blurRad="63500" dist="50800" dir="13500000">
              <a:prstClr val="black">
                <a:alpha val="50000"/>
              </a:prstClr>
            </a:innerShdw>
          </a:effectLst>
        </p:spPr>
      </p:pic>
      <p:sp>
        <p:nvSpPr>
          <p:cNvPr id="10" name="Text Box 9"/>
          <p:cNvSpPr txBox="1"/>
          <p:nvPr/>
        </p:nvSpPr>
        <p:spPr>
          <a:xfrm>
            <a:off x="903605" y="4415790"/>
            <a:ext cx="10537190" cy="1168400"/>
          </a:xfrm>
          <a:prstGeom prst="rect">
            <a:avLst/>
          </a:prstGeom>
          <a:noFill/>
        </p:spPr>
        <p:txBody>
          <a:bodyPr wrap="square" rtlCol="0" anchor="t">
            <a:spAutoFit/>
          </a:bodyPr>
          <a:p>
            <a:pPr algn="ctr"/>
            <a:r>
              <a:rPr lang="en-US" sz="1400" b="1"/>
              <a:t>Запрос содержит предложение </a:t>
            </a:r>
            <a:r>
              <a:rPr lang="en-US" sz="1400" b="1">
                <a:solidFill>
                  <a:schemeClr val="accent1"/>
                </a:solidFill>
                <a:effectLst>
                  <a:outerShdw blurRad="38100" dist="25400" dir="5400000" algn="ctr" rotWithShape="0">
                    <a:srgbClr val="6E747A">
                      <a:alpha val="43000"/>
                    </a:srgbClr>
                  </a:outerShdw>
                </a:effectLst>
              </a:rPr>
              <a:t>WHERE ‘data &lt; 240’</a:t>
            </a:r>
            <a:r>
              <a:rPr lang="en-US" sz="1400" b="1"/>
              <a:t>, а </a:t>
            </a:r>
            <a:r>
              <a:rPr lang="en-US" sz="1400" b="1">
                <a:solidFill>
                  <a:schemeClr val="accent1"/>
                </a:solidFill>
                <a:effectLst>
                  <a:outerShdw blurRad="38100" dist="25400" dir="5400000" algn="ctr" rotWithShape="0">
                    <a:srgbClr val="6E747A">
                      <a:alpha val="43000"/>
                    </a:srgbClr>
                  </a:outerShdw>
                </a:effectLst>
              </a:rPr>
              <a:t>значение ‘240’ находится во втором сегменте</a:t>
            </a:r>
            <a:r>
              <a:rPr lang="en-US" sz="1400" b="1"/>
              <a:t>. В этом случае selectivity может быть получена путем применения линейной интерполяции; таким образом, selectivity столбца ‘</a:t>
            </a:r>
            <a:r>
              <a:rPr lang="en-US" altLang="en-US" sz="1400" b="1"/>
              <a:t>data</a:t>
            </a:r>
            <a:r>
              <a:rPr lang="en-US" sz="1400" b="1"/>
              <a:t>’ в этом запросе вычисляется с использованием следующего уравнения:</a:t>
            </a:r>
            <a:endParaRPr lang="en-US" sz="1400" b="1"/>
          </a:p>
          <a:p>
            <a:pPr algn="ctr"/>
            <a:endParaRPr lang="en-US" sz="1400" b="1"/>
          </a:p>
        </p:txBody>
      </p:sp>
      <p:pic>
        <p:nvPicPr>
          <p:cNvPr id="12" name="Picture 11"/>
          <p:cNvPicPr>
            <a:picLocks noChangeAspect="1"/>
          </p:cNvPicPr>
          <p:nvPr/>
        </p:nvPicPr>
        <p:blipFill>
          <a:blip r:embed="rId5"/>
          <a:stretch>
            <a:fillRect/>
          </a:stretch>
        </p:blipFill>
        <p:spPr>
          <a:xfrm>
            <a:off x="2229485" y="5401310"/>
            <a:ext cx="7885430" cy="552450"/>
          </a:xfrm>
          <a:prstGeom prst="rect">
            <a:avLst/>
          </a:prstGeom>
          <a:effectLst>
            <a:innerShdw blurRad="63500" dist="50800" dir="13500000">
              <a:prstClr val="black">
                <a:alpha val="50000"/>
              </a:prstClr>
            </a:innerShdw>
          </a:effectLst>
        </p:spPr>
      </p:pic>
      <p:sp>
        <p:nvSpPr>
          <p:cNvPr id="3" name="Text Box 2"/>
          <p:cNvSpPr txBox="1"/>
          <p:nvPr/>
        </p:nvSpPr>
        <p:spPr>
          <a:xfrm>
            <a:off x="8394065" y="6046470"/>
            <a:ext cx="3205480" cy="460375"/>
          </a:xfrm>
          <a:prstGeom prst="rect">
            <a:avLst/>
          </a:prstGeom>
          <a:noFill/>
        </p:spPr>
        <p:txBody>
          <a:bodyPr wrap="square" rtlCol="0" anchor="t">
            <a:spAutoFit/>
          </a:bodyPr>
          <a:p>
            <a:pPr algn="r"/>
            <a:r>
              <a:rPr lang="en-US" altLang="en-US" sz="1200"/>
              <a:t>Материал был взят из </a:t>
            </a:r>
            <a:endParaRPr lang="en-US" altLang="en-US" sz="1200"/>
          </a:p>
          <a:p>
            <a:pPr algn="r"/>
            <a:r>
              <a:rPr lang="en-US" sz="1200"/>
              <a:t>https://www.interdb.jp/pg/pgsql03.htm</a:t>
            </a:r>
            <a:endParaRPr lang="en-US" sz="12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133" y="305648"/>
            <a:ext cx="10074595" cy="390078"/>
          </a:xfrm>
        </p:spPr>
        <p:txBody>
          <a:bodyPr/>
          <a:lstStyle/>
          <a:p>
            <a:r>
              <a:rPr lang="en-US" altLang="en-US"/>
              <a:t>Итоги по JOB: </a:t>
            </a:r>
            <a:r>
              <a:rPr lang="en-US" altLang="en-US">
                <a:solidFill>
                  <a:schemeClr val="accent1"/>
                </a:solidFill>
                <a:effectLst>
                  <a:outerShdw blurRad="38100" dist="25400" dir="5400000" algn="ctr" rotWithShape="0">
                    <a:srgbClr val="6E747A">
                      <a:alpha val="43000"/>
                    </a:srgbClr>
                  </a:outerShdw>
                </a:effectLst>
              </a:rPr>
              <a:t>execution time менее 4 сек </a:t>
            </a:r>
            <a:endParaRPr lang="en-US" altLang="en-US">
              <a:solidFill>
                <a:schemeClr val="accent1"/>
              </a:solidFill>
              <a:effectLst>
                <a:outerShdw blurRad="38100" dist="25400" dir="5400000" algn="ctr" rotWithShape="0">
                  <a:srgbClr val="6E747A">
                    <a:alpha val="43000"/>
                  </a:srgbClr>
                </a:outerShdw>
              </a:effectLst>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pic>
        <p:nvPicPr>
          <p:cNvPr id="4" name="Picture 3"/>
          <p:cNvPicPr>
            <a:picLocks noChangeAspect="1"/>
          </p:cNvPicPr>
          <p:nvPr/>
        </p:nvPicPr>
        <p:blipFill>
          <a:blip r:embed="rId1"/>
          <a:stretch>
            <a:fillRect/>
          </a:stretch>
        </p:blipFill>
        <p:spPr>
          <a:xfrm>
            <a:off x="98425" y="695325"/>
            <a:ext cx="11915775" cy="604456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133" y="305648"/>
            <a:ext cx="10074595" cy="390078"/>
          </a:xfrm>
        </p:spPr>
        <p:txBody>
          <a:bodyPr/>
          <a:lstStyle/>
          <a:p>
            <a:r>
              <a:rPr lang="en-US" altLang="en-US"/>
              <a:t>Итоги по JOB: </a:t>
            </a:r>
            <a:r>
              <a:rPr lang="en-US" altLang="en-US">
                <a:solidFill>
                  <a:schemeClr val="accent1"/>
                </a:solidFill>
                <a:effectLst>
                  <a:outerShdw blurRad="38100" dist="25400" dir="5400000" algn="ctr" rotWithShape="0">
                    <a:srgbClr val="6E747A">
                      <a:alpha val="43000"/>
                    </a:srgbClr>
                  </a:outerShdw>
                </a:effectLst>
              </a:rPr>
              <a:t>execution time менее 20 сек  </a:t>
            </a:r>
            <a:endParaRPr lang="en-US" altLang="en-US">
              <a:solidFill>
                <a:schemeClr val="accent1"/>
              </a:solidFill>
              <a:effectLst>
                <a:outerShdw blurRad="38100" dist="25400" dir="5400000" algn="ctr" rotWithShape="0">
                  <a:srgbClr val="6E747A">
                    <a:alpha val="43000"/>
                  </a:srgbClr>
                </a:outerShdw>
              </a:effectLst>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pic>
        <p:nvPicPr>
          <p:cNvPr id="8" name="Picture 7"/>
          <p:cNvPicPr>
            <a:picLocks noChangeAspect="1"/>
          </p:cNvPicPr>
          <p:nvPr/>
        </p:nvPicPr>
        <p:blipFill>
          <a:blip r:embed="rId1"/>
          <a:stretch>
            <a:fillRect/>
          </a:stretch>
        </p:blipFill>
        <p:spPr>
          <a:xfrm>
            <a:off x="238125" y="732155"/>
            <a:ext cx="11664315" cy="598932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38033"/>
            <a:ext cx="10074595" cy="390078"/>
          </a:xfrm>
        </p:spPr>
        <p:txBody>
          <a:bodyPr/>
          <a:lstStyle/>
          <a:p>
            <a:r>
              <a:rPr lang="en-US" altLang="ru-RU"/>
              <a:t>Немного об оптимизаторе. Расчет стоимости</a:t>
            </a:r>
            <a:endParaRPr lang="en-US" alt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pic>
        <p:nvPicPr>
          <p:cNvPr id="4" name="Picture 3"/>
          <p:cNvPicPr>
            <a:picLocks noChangeAspect="1"/>
          </p:cNvPicPr>
          <p:nvPr/>
        </p:nvPicPr>
        <p:blipFill>
          <a:blip r:embed="rId1"/>
          <a:srcRect l="9324" r="8620"/>
          <a:stretch>
            <a:fillRect/>
          </a:stretch>
        </p:blipFill>
        <p:spPr>
          <a:xfrm>
            <a:off x="768350" y="1057275"/>
            <a:ext cx="4921885" cy="1360805"/>
          </a:xfrm>
          <a:prstGeom prst="rect">
            <a:avLst/>
          </a:prstGeom>
        </p:spPr>
      </p:pic>
      <p:sp>
        <p:nvSpPr>
          <p:cNvPr id="10" name="Text Box 9"/>
          <p:cNvSpPr txBox="1"/>
          <p:nvPr/>
        </p:nvSpPr>
        <p:spPr>
          <a:xfrm>
            <a:off x="690245" y="4298950"/>
            <a:ext cx="5291455" cy="1168400"/>
          </a:xfrm>
          <a:prstGeom prst="rect">
            <a:avLst/>
          </a:prstGeom>
          <a:noFill/>
        </p:spPr>
        <p:txBody>
          <a:bodyPr wrap="square" rtlCol="0" anchor="t">
            <a:spAutoFit/>
          </a:bodyPr>
          <a:p>
            <a:pPr algn="ctr"/>
            <a:endParaRPr lang="en-US" sz="1400" b="1">
              <a:sym typeface="+mn-ea"/>
            </a:endParaRPr>
          </a:p>
          <a:p>
            <a:pPr algn="ctr"/>
            <a:endParaRPr lang="en-US" sz="1400" b="1">
              <a:sym typeface="+mn-ea"/>
            </a:endParaRPr>
          </a:p>
          <a:p>
            <a:pPr algn="ctr"/>
            <a:r>
              <a:rPr lang="en-US" sz="1400" b="1" i="1">
                <a:solidFill>
                  <a:schemeClr val="accent1"/>
                </a:solidFill>
                <a:effectLst>
                  <a:outerShdw blurRad="38100" dist="25400" dir="5400000" algn="ctr" rotWithShape="0">
                    <a:srgbClr val="6E747A">
                      <a:alpha val="43000"/>
                    </a:srgbClr>
                  </a:outerShdw>
                </a:effectLst>
                <a:sym typeface="+mn-ea"/>
              </a:rPr>
              <a:t>Селективностью соединения называется доля строк от декартового произведения двух наборов, которая остается после соединения. </a:t>
            </a:r>
            <a:endParaRPr lang="en-US" sz="1400" b="1" i="1">
              <a:solidFill>
                <a:schemeClr val="accent1"/>
              </a:solidFill>
              <a:effectLst>
                <a:outerShdw blurRad="38100" dist="25400" dir="5400000" algn="ctr" rotWithShape="0">
                  <a:srgbClr val="6E747A">
                    <a:alpha val="43000"/>
                  </a:srgbClr>
                </a:outerShdw>
              </a:effectLst>
              <a:sym typeface="+mn-ea"/>
            </a:endParaRPr>
          </a:p>
        </p:txBody>
      </p:sp>
      <p:pic>
        <p:nvPicPr>
          <p:cNvPr id="17" name="Picture 16"/>
          <p:cNvPicPr>
            <a:picLocks noChangeAspect="1"/>
          </p:cNvPicPr>
          <p:nvPr/>
        </p:nvPicPr>
        <p:blipFill>
          <a:blip r:embed="rId2"/>
          <a:srcRect l="7959" r="11042"/>
          <a:stretch>
            <a:fillRect/>
          </a:stretch>
        </p:blipFill>
        <p:spPr>
          <a:xfrm>
            <a:off x="6662420" y="963930"/>
            <a:ext cx="4922520" cy="1360170"/>
          </a:xfrm>
          <a:prstGeom prst="rect">
            <a:avLst/>
          </a:prstGeom>
        </p:spPr>
      </p:pic>
      <p:sp>
        <p:nvSpPr>
          <p:cNvPr id="18" name="Text Box 17"/>
          <p:cNvSpPr txBox="1"/>
          <p:nvPr/>
        </p:nvSpPr>
        <p:spPr>
          <a:xfrm>
            <a:off x="6255385" y="2324100"/>
            <a:ext cx="5557520" cy="691515"/>
          </a:xfrm>
          <a:prstGeom prst="rect">
            <a:avLst/>
          </a:prstGeom>
          <a:noFill/>
        </p:spPr>
        <p:txBody>
          <a:bodyPr wrap="square" rtlCol="0" anchor="t">
            <a:spAutoFit/>
          </a:bodyPr>
          <a:p>
            <a:r>
              <a:rPr lang="en-US" sz="1300" b="1">
                <a:sym typeface="+mn-ea"/>
              </a:rPr>
              <a:t>start-up cost=</a:t>
            </a:r>
            <a:r>
              <a:rPr lang="en-US" sz="1300">
                <a:sym typeface="+mn-ea"/>
              </a:rPr>
              <a:t>{ceil(log2(10000))+(1+1)×50}×0.0025=0.285</a:t>
            </a:r>
            <a:endParaRPr lang="en-US" sz="1300" b="1">
              <a:sym typeface="+mn-ea"/>
            </a:endParaRPr>
          </a:p>
          <a:p>
            <a:pPr algn="l"/>
            <a:r>
              <a:rPr lang="en-US" sz="1300" b="1">
                <a:sym typeface="+mn-ea"/>
              </a:rPr>
              <a:t>run cost=</a:t>
            </a:r>
            <a:r>
              <a:rPr lang="en-US" sz="1300">
                <a:sym typeface="+mn-ea"/>
              </a:rPr>
              <a:t>(1.8+2.4)+(4.0+5.0)=13.2</a:t>
            </a:r>
            <a:endParaRPr lang="en-US" sz="1300" b="1">
              <a:sym typeface="+mn-ea"/>
            </a:endParaRPr>
          </a:p>
          <a:p>
            <a:pPr algn="l"/>
            <a:r>
              <a:rPr lang="en-US" sz="1300" b="1">
                <a:sym typeface="+mn-ea"/>
              </a:rPr>
              <a:t>total cost=</a:t>
            </a:r>
            <a:r>
              <a:rPr lang="en-US" sz="1300">
                <a:sym typeface="+mn-ea"/>
              </a:rPr>
              <a:t>0.285+13.2=13.485</a:t>
            </a:r>
            <a:endParaRPr lang="en-US" sz="1300" i="1">
              <a:sym typeface="+mn-ea"/>
            </a:endParaRPr>
          </a:p>
        </p:txBody>
      </p:sp>
      <p:sp>
        <p:nvSpPr>
          <p:cNvPr id="19" name="Text Box 18"/>
          <p:cNvSpPr txBox="1"/>
          <p:nvPr/>
        </p:nvSpPr>
        <p:spPr>
          <a:xfrm>
            <a:off x="690245" y="2520315"/>
            <a:ext cx="4999990" cy="2091690"/>
          </a:xfrm>
          <a:prstGeom prst="rect">
            <a:avLst/>
          </a:prstGeom>
          <a:noFill/>
        </p:spPr>
        <p:txBody>
          <a:bodyPr wrap="none" rtlCol="0" anchor="t">
            <a:spAutoFit/>
          </a:bodyPr>
          <a:p>
            <a:pPr algn="l"/>
            <a:r>
              <a:rPr lang="en-US" sz="1300" b="1">
                <a:sym typeface="+mn-ea"/>
              </a:rPr>
              <a:t>‘run cost’=‘cpu run cost’+‘disk run cost’=</a:t>
            </a:r>
            <a:endParaRPr lang="en-US" sz="1300" b="1">
              <a:sym typeface="+mn-ea"/>
            </a:endParaRPr>
          </a:p>
          <a:p>
            <a:pPr algn="l"/>
            <a:r>
              <a:rPr lang="en-US" sz="1300" b="1">
                <a:sym typeface="+mn-ea"/>
              </a:rPr>
              <a:t>(cpu_tuple_cost+cpu_operator_cost)×Ntuple+</a:t>
            </a:r>
            <a:endParaRPr lang="en-US" sz="1300" b="1">
              <a:sym typeface="+mn-ea"/>
            </a:endParaRPr>
          </a:p>
          <a:p>
            <a:pPr algn="l"/>
            <a:r>
              <a:rPr lang="en-US" sz="1300" b="1">
                <a:sym typeface="+mn-ea"/>
              </a:rPr>
              <a:t>seq_page_cost×Npage,</a:t>
            </a:r>
            <a:endParaRPr lang="en-US" sz="1300" b="1">
              <a:sym typeface="+mn-ea"/>
            </a:endParaRPr>
          </a:p>
          <a:p>
            <a:pPr algn="l"/>
            <a:r>
              <a:rPr lang="en-US" sz="1300" b="1">
                <a:sym typeface="+mn-ea"/>
              </a:rPr>
              <a:t>seq_page_cost, cpu_tuple_cost </a:t>
            </a:r>
            <a:r>
              <a:rPr lang="en-US" altLang="en-US" sz="1300" b="1">
                <a:sym typeface="+mn-ea"/>
              </a:rPr>
              <a:t>и</a:t>
            </a:r>
            <a:r>
              <a:rPr lang="en-US" sz="1300" b="1">
                <a:sym typeface="+mn-ea"/>
              </a:rPr>
              <a:t> cpu_operator_cost </a:t>
            </a:r>
            <a:endParaRPr lang="en-US" sz="1300" b="1">
              <a:sym typeface="+mn-ea"/>
            </a:endParaRPr>
          </a:p>
          <a:p>
            <a:pPr algn="l"/>
            <a:r>
              <a:rPr lang="en-US" altLang="en-US" sz="1300" b="1">
                <a:sym typeface="+mn-ea"/>
              </a:rPr>
              <a:t>равны по умолчанию:</a:t>
            </a:r>
            <a:r>
              <a:rPr lang="en-US" sz="1300" b="1">
                <a:sym typeface="+mn-ea"/>
              </a:rPr>
              <a:t> 1.0, 0.01, and 0.0025</a:t>
            </a:r>
            <a:r>
              <a:rPr lang="en-US" altLang="en-US" sz="1300" b="1">
                <a:sym typeface="+mn-ea"/>
              </a:rPr>
              <a:t>.</a:t>
            </a:r>
            <a:endParaRPr lang="en-US" sz="1300" b="1"/>
          </a:p>
          <a:p>
            <a:pPr algn="l"/>
            <a:r>
              <a:rPr lang="en-US" sz="1300" b="1">
                <a:sym typeface="+mn-ea"/>
              </a:rPr>
              <a:t>Ntuple=10000,Npage=45</a:t>
            </a:r>
            <a:r>
              <a:rPr lang="en-US" altLang="en-US" sz="1300" b="1">
                <a:sym typeface="+mn-ea"/>
              </a:rPr>
              <a:t>.</a:t>
            </a:r>
            <a:endParaRPr lang="en-US" altLang="en-US" sz="1300" b="1"/>
          </a:p>
          <a:p>
            <a:pPr algn="l"/>
            <a:endParaRPr lang="en-US" altLang="en-US" sz="1300" b="1"/>
          </a:p>
          <a:p>
            <a:pPr algn="l"/>
            <a:r>
              <a:rPr lang="en-US" altLang="en-US" sz="1300" b="1">
                <a:sym typeface="+mn-ea"/>
              </a:rPr>
              <a:t>Тогда:</a:t>
            </a:r>
            <a:endParaRPr lang="en-US" sz="1300" b="1"/>
          </a:p>
          <a:p>
            <a:pPr algn="l"/>
            <a:r>
              <a:rPr lang="en-US" sz="1300" b="1">
                <a:sym typeface="+mn-ea"/>
              </a:rPr>
              <a:t>‘run cost’=(0.01+0.0025)×10000+1.0×45=170.0.</a:t>
            </a:r>
            <a:endParaRPr lang="en-US" sz="1300" b="1"/>
          </a:p>
          <a:p>
            <a:pPr algn="l"/>
            <a:r>
              <a:rPr lang="en-US" sz="1300" b="1">
                <a:sym typeface="+mn-ea"/>
              </a:rPr>
              <a:t>‘total cost’=0.0+170.0=170.</a:t>
            </a:r>
            <a:endParaRPr lang="en-US" sz="1300" b="1">
              <a:sym typeface="+mn-ea"/>
            </a:endParaRPr>
          </a:p>
        </p:txBody>
      </p:sp>
      <p:sp>
        <p:nvSpPr>
          <p:cNvPr id="20" name="Text Box 19"/>
          <p:cNvSpPr txBox="1"/>
          <p:nvPr/>
        </p:nvSpPr>
        <p:spPr>
          <a:xfrm>
            <a:off x="6255385" y="3082290"/>
            <a:ext cx="5646420" cy="3091815"/>
          </a:xfrm>
          <a:prstGeom prst="rect">
            <a:avLst/>
          </a:prstGeom>
          <a:noFill/>
        </p:spPr>
        <p:txBody>
          <a:bodyPr wrap="square" rtlCol="0" anchor="t">
            <a:spAutoFit/>
          </a:bodyPr>
          <a:p>
            <a:r>
              <a:rPr lang="en-US" sz="1300" u="sng">
                <a:solidFill>
                  <a:schemeClr val="accent6">
                    <a:lumMod val="50000"/>
                  </a:schemeClr>
                </a:solidFill>
                <a:sym typeface="+mn-ea"/>
              </a:rPr>
              <a:t>‘run cost’= (‘index cpu cost’+‘table cpu cost’) + (‘index IO cost’ + ‘table IO cost’)</a:t>
            </a:r>
            <a:endParaRPr lang="en-US" sz="1300" u="sng">
              <a:solidFill>
                <a:schemeClr val="accent6">
                  <a:lumMod val="50000"/>
                </a:schemeClr>
              </a:solidFill>
            </a:endParaRPr>
          </a:p>
          <a:p>
            <a:r>
              <a:rPr lang="en-US" sz="1300" u="sng">
                <a:solidFill>
                  <a:schemeClr val="accent6">
                    <a:lumMod val="50000"/>
                  </a:schemeClr>
                </a:solidFill>
                <a:sym typeface="+mn-ea"/>
              </a:rPr>
              <a:t>‘start-up cost’={ceil(log2(Nindex,tuple)) + (Hindex+1)×50} × cpu_operator_cost,</a:t>
            </a:r>
            <a:endParaRPr lang="en-US" sz="1300" b="1"/>
          </a:p>
          <a:p>
            <a:endParaRPr lang="en-US" sz="1300" i="1">
              <a:sym typeface="+mn-ea"/>
            </a:endParaRPr>
          </a:p>
          <a:p>
            <a:r>
              <a:rPr lang="en-US" sz="1300" b="1" i="1">
                <a:sym typeface="+mn-ea"/>
              </a:rPr>
              <a:t>Стоимость выполнения сканирования индекса представляет собой сумму затрат на процессор и затрат на ввод-вывод (IO) как для таблицы, так и для индекса</a:t>
            </a:r>
            <a:r>
              <a:rPr lang="en-US" altLang="en-US" sz="1300" b="1" i="1">
                <a:sym typeface="+mn-ea"/>
              </a:rPr>
              <a:t>:</a:t>
            </a:r>
            <a:endParaRPr lang="en-US" sz="1300" b="1">
              <a:sym typeface="+mn-ea"/>
            </a:endParaRPr>
          </a:p>
          <a:p>
            <a:pPr algn="l"/>
            <a:endParaRPr lang="en-US" sz="1300" b="1"/>
          </a:p>
          <a:p>
            <a:pPr algn="l"/>
            <a:r>
              <a:rPr lang="en-US" sz="1300" b="1">
                <a:sym typeface="+mn-ea"/>
              </a:rPr>
              <a:t>‘index cpu cost’= </a:t>
            </a:r>
            <a:r>
              <a:rPr lang="en-US" sz="1300">
                <a:solidFill>
                  <a:schemeClr val="accent1"/>
                </a:solidFill>
                <a:effectLst>
                  <a:outerShdw blurRad="38100" dist="25400" dir="5400000" algn="ctr" rotWithShape="0">
                    <a:srgbClr val="6E747A">
                      <a:alpha val="43000"/>
                    </a:srgbClr>
                  </a:outerShdw>
                </a:effectLst>
                <a:sym typeface="+mn-ea"/>
              </a:rPr>
              <a:t>Selectivity</a:t>
            </a:r>
            <a:r>
              <a:rPr lang="en-US" sz="1300">
                <a:sym typeface="+mn-ea"/>
              </a:rPr>
              <a:t>×Nindex,tuple×(cpu_index_tuple_cost+qual_op_cost),</a:t>
            </a:r>
            <a:endParaRPr lang="en-US" sz="1300"/>
          </a:p>
          <a:p>
            <a:pPr algn="l"/>
            <a:r>
              <a:rPr lang="en-US" sz="1300" b="1">
                <a:sym typeface="+mn-ea"/>
              </a:rPr>
              <a:t>‘table cpu cost’</a:t>
            </a:r>
            <a:r>
              <a:rPr lang="en-US" sz="1300">
                <a:sym typeface="+mn-ea"/>
              </a:rPr>
              <a:t>=</a:t>
            </a:r>
            <a:r>
              <a:rPr lang="en-US" sz="1300">
                <a:solidFill>
                  <a:schemeClr val="accent1"/>
                </a:solidFill>
                <a:effectLst>
                  <a:outerShdw blurRad="38100" dist="25400" dir="5400000" algn="ctr" rotWithShape="0">
                    <a:srgbClr val="6E747A">
                      <a:alpha val="43000"/>
                    </a:srgbClr>
                  </a:outerShdw>
                </a:effectLst>
                <a:sym typeface="+mn-ea"/>
              </a:rPr>
              <a:t>Selectivity</a:t>
            </a:r>
            <a:r>
              <a:rPr lang="en-US" sz="1300">
                <a:sym typeface="+mn-ea"/>
              </a:rPr>
              <a:t>×Ntuple×cpu_tuple_cost,</a:t>
            </a:r>
            <a:endParaRPr lang="en-US" sz="1300"/>
          </a:p>
          <a:p>
            <a:pPr algn="l"/>
            <a:r>
              <a:rPr lang="en-US" sz="1300" b="1">
                <a:sym typeface="+mn-ea"/>
              </a:rPr>
              <a:t>‘index IO cost’=</a:t>
            </a:r>
            <a:r>
              <a:rPr lang="en-US" sz="1300">
                <a:sym typeface="+mn-ea"/>
              </a:rPr>
              <a:t>ceil(</a:t>
            </a:r>
            <a:r>
              <a:rPr lang="en-US" sz="1300">
                <a:solidFill>
                  <a:schemeClr val="accent1"/>
                </a:solidFill>
                <a:effectLst>
                  <a:outerShdw blurRad="38100" dist="25400" dir="5400000" algn="ctr" rotWithShape="0">
                    <a:srgbClr val="6E747A">
                      <a:alpha val="43000"/>
                    </a:srgbClr>
                  </a:outerShdw>
                </a:effectLst>
                <a:sym typeface="+mn-ea"/>
              </a:rPr>
              <a:t>Selectivity</a:t>
            </a:r>
            <a:r>
              <a:rPr lang="en-US" sz="1300">
                <a:sym typeface="+mn-ea"/>
              </a:rPr>
              <a:t>×Nindex,page)×random_page_cost,</a:t>
            </a:r>
            <a:endParaRPr lang="en-US" sz="1300" b="1" i="1">
              <a:sym typeface="+mn-ea"/>
            </a:endParaRPr>
          </a:p>
        </p:txBody>
      </p:sp>
      <p:sp>
        <p:nvSpPr>
          <p:cNvPr id="5" name="Text Box 4"/>
          <p:cNvSpPr txBox="1"/>
          <p:nvPr/>
        </p:nvSpPr>
        <p:spPr>
          <a:xfrm>
            <a:off x="2608580" y="5786755"/>
            <a:ext cx="3205480" cy="460375"/>
          </a:xfrm>
          <a:prstGeom prst="rect">
            <a:avLst/>
          </a:prstGeom>
          <a:noFill/>
        </p:spPr>
        <p:txBody>
          <a:bodyPr wrap="square" rtlCol="0" anchor="t">
            <a:spAutoFit/>
          </a:bodyPr>
          <a:p>
            <a:pPr algn="r"/>
            <a:r>
              <a:rPr lang="en-US" altLang="en-US" sz="1200"/>
              <a:t>Материал был взят из </a:t>
            </a:r>
            <a:endParaRPr lang="en-US" altLang="en-US" sz="1200"/>
          </a:p>
          <a:p>
            <a:pPr algn="r"/>
            <a:r>
              <a:rPr lang="en-US" sz="1200"/>
              <a:t>https://www.interdb.jp/pg/pgsql03.htm</a:t>
            </a:r>
            <a:endParaRPr lang="en-US"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432648"/>
            <a:ext cx="10074595" cy="390078"/>
          </a:xfrm>
        </p:spPr>
        <p:txBody>
          <a:bodyPr/>
          <a:lstStyle/>
          <a:p>
            <a:r>
              <a:rPr lang="en-US" altLang="ru-RU" dirty="0">
                <a:sym typeface="+mn-ea"/>
              </a:rPr>
              <a:t>Улучшение предсказани</a:t>
            </a:r>
            <a:r>
              <a:rPr lang="en-US" altLang="en-US" dirty="0">
                <a:sym typeface="+mn-ea"/>
              </a:rPr>
              <a:t>я</a:t>
            </a:r>
            <a:r>
              <a:rPr lang="en-US" altLang="ru-RU" dirty="0">
                <a:sym typeface="+mn-ea"/>
              </a:rPr>
              <a:t> </a:t>
            </a:r>
            <a:r>
              <a:rPr lang="en-US" altLang="en-US" dirty="0">
                <a:sym typeface="+mn-ea"/>
              </a:rPr>
              <a:t>оптимизатора с помощью</a:t>
            </a:r>
            <a:r>
              <a:rPr lang="en-US" altLang="ru-RU" dirty="0">
                <a:sym typeface="+mn-ea"/>
              </a:rPr>
              <a:t> расширенной статистики</a:t>
            </a:r>
            <a:endParaRPr 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4" name="Текст 3"/>
          <p:cNvSpPr>
            <a:spLocks noGrp="1"/>
          </p:cNvSpPr>
          <p:nvPr>
            <p:ph type="body" sz="quarter" idx="14"/>
          </p:nvPr>
        </p:nvSpPr>
        <p:spPr>
          <a:xfrm>
            <a:off x="293370" y="1758950"/>
            <a:ext cx="3595370" cy="1657985"/>
          </a:xfrm>
        </p:spPr>
        <p:txBody>
          <a:bodyPr>
            <a:noAutofit/>
          </a:bodyPr>
          <a:lstStyle/>
          <a:p>
            <a:pPr algn="l"/>
            <a:r>
              <a:rPr lang="ru-RU" b="1">
                <a:solidFill>
                  <a:schemeClr val="tx1"/>
                </a:solidFill>
                <a:effectLst>
                  <a:outerShdw blurRad="38100" dist="19050" dir="2700000" algn="tl" rotWithShape="0">
                    <a:schemeClr val="dk1">
                      <a:alpha val="40000"/>
                    </a:schemeClr>
                  </a:outerShdw>
                </a:effectLst>
              </a:rPr>
              <a:t>Если значения в одном столбце определяются (полностью или частично) значениями другого столбца, и в запросе указаны условия на оба таких столбца, оценка кардинальности окажется заниженной.</a:t>
            </a:r>
            <a:endParaRPr lang="ru-RU">
              <a:solidFill>
                <a:schemeClr val="accent3">
                  <a:lumMod val="75000"/>
                </a:schemeClr>
              </a:solidFill>
            </a:endParaRPr>
          </a:p>
          <a:p>
            <a:pPr algn="ctr"/>
            <a:r>
              <a:rPr lang="ru-RU">
                <a:solidFill>
                  <a:schemeClr val="tx1"/>
                </a:solidFill>
                <a:effectLst>
                  <a:outerShdw blurRad="38100" dist="19050" dir="2700000" algn="tl" rotWithShape="0">
                    <a:schemeClr val="dk1">
                      <a:alpha val="40000"/>
                    </a:schemeClr>
                  </a:outerShdw>
                </a:effectLst>
              </a:rPr>
              <a:t>CREATE STATISTICS </a:t>
            </a:r>
            <a:r>
              <a:rPr lang="en-US" altLang="ru-RU">
                <a:solidFill>
                  <a:schemeClr val="tx1"/>
                </a:solidFill>
                <a:effectLst>
                  <a:outerShdw blurRad="38100" dist="19050" dir="2700000" algn="tl" rotWithShape="0">
                    <a:schemeClr val="dk1">
                      <a:alpha val="40000"/>
                    </a:schemeClr>
                  </a:outerShdw>
                </a:effectLst>
              </a:rPr>
              <a:t>f</a:t>
            </a:r>
            <a:r>
              <a:rPr lang="ru-RU">
                <a:solidFill>
                  <a:schemeClr val="tx1"/>
                </a:solidFill>
                <a:effectLst>
                  <a:outerShdw blurRad="38100" dist="19050" dir="2700000" algn="tl" rotWithShape="0">
                    <a:schemeClr val="dk1">
                      <a:alpha val="40000"/>
                    </a:schemeClr>
                  </a:outerShdw>
                </a:effectLst>
              </a:rPr>
              <a:t>lights_dep (dependencies) ON flight_no, departure_airport FROM flights; </a:t>
            </a:r>
            <a:endParaRPr lang="ru-RU">
              <a:solidFill>
                <a:schemeClr val="tx1"/>
              </a:solidFill>
              <a:effectLst>
                <a:outerShdw blurRad="38100" dist="19050" dir="2700000" algn="tl" rotWithShape="0">
                  <a:schemeClr val="dk1">
                    <a:alpha val="40000"/>
                  </a:schemeClr>
                </a:outerShdw>
              </a:effectLst>
            </a:endParaRPr>
          </a:p>
        </p:txBody>
      </p:sp>
      <p:sp>
        <p:nvSpPr>
          <p:cNvPr id="5" name="Текст 4"/>
          <p:cNvSpPr>
            <a:spLocks noGrp="1"/>
          </p:cNvSpPr>
          <p:nvPr>
            <p:ph type="body" sz="quarter" idx="15"/>
          </p:nvPr>
        </p:nvSpPr>
        <p:spPr>
          <a:xfrm>
            <a:off x="4309110" y="1741805"/>
            <a:ext cx="3681095" cy="1530985"/>
          </a:xfrm>
        </p:spPr>
        <p:txBody>
          <a:bodyPr>
            <a:noAutofit/>
          </a:bodyPr>
          <a:lstStyle/>
          <a:p>
            <a:pPr algn="l"/>
            <a:r>
              <a:rPr lang="en-US" b="1" dirty="0">
                <a:solidFill>
                  <a:schemeClr val="tx1"/>
                </a:solidFill>
                <a:effectLst>
                  <a:outerShdw blurRad="38100" dist="19050" dir="2700000" algn="tl" rotWithShape="0">
                    <a:schemeClr val="dk1">
                      <a:alpha val="40000"/>
                    </a:schemeClr>
                  </a:outerShdw>
                </a:effectLst>
                <a:sym typeface="+mn-ea"/>
              </a:rPr>
              <a:t>Указывать достоверную </a:t>
            </a:r>
            <a:r>
              <a:rPr lang="en-US" altLang="en-US" b="1" dirty="0">
                <a:solidFill>
                  <a:schemeClr val="tx1"/>
                </a:solidFill>
                <a:effectLst>
                  <a:outerShdw blurRad="38100" dist="19050" dir="2700000" algn="tl" rotWithShape="0">
                    <a:schemeClr val="dk1">
                      <a:alpha val="40000"/>
                    </a:schemeClr>
                  </a:outerShdw>
                </a:effectLst>
                <a:sym typeface="+mn-ea"/>
              </a:rPr>
              <a:t>и</a:t>
            </a:r>
            <a:r>
              <a:rPr b="1" dirty="0">
                <a:solidFill>
                  <a:schemeClr val="tx1"/>
                </a:solidFill>
                <a:effectLst>
                  <a:outerShdw blurRad="38100" dist="19050" dir="2700000" algn="tl" rotWithShape="0">
                    <a:schemeClr val="dk1">
                      <a:alpha val="40000"/>
                    </a:schemeClr>
                  </a:outerShdw>
                </a:effectLst>
                <a:sym typeface="+mn-ea"/>
              </a:rPr>
              <a:t>нформаци</a:t>
            </a:r>
            <a:r>
              <a:rPr lang="en-US" b="1" dirty="0">
                <a:solidFill>
                  <a:schemeClr val="tx1"/>
                </a:solidFill>
                <a:effectLst>
                  <a:outerShdw blurRad="38100" dist="19050" dir="2700000" algn="tl" rotWithShape="0">
                    <a:schemeClr val="dk1">
                      <a:alpha val="40000"/>
                    </a:schemeClr>
                  </a:outerShdw>
                </a:effectLst>
                <a:sym typeface="+mn-ea"/>
              </a:rPr>
              <a:t>ю</a:t>
            </a:r>
            <a:r>
              <a:rPr b="1" dirty="0">
                <a:solidFill>
                  <a:schemeClr val="tx1"/>
                </a:solidFill>
                <a:effectLst>
                  <a:outerShdw blurRad="38100" dist="19050" dir="2700000" algn="tl" rotWithShape="0">
                    <a:schemeClr val="dk1">
                      <a:alpha val="40000"/>
                    </a:schemeClr>
                  </a:outerShdw>
                </a:effectLst>
                <a:sym typeface="+mn-ea"/>
              </a:rPr>
              <a:t> о количестве уникальных комбинаций значений из нескольких столбцов позволяет улучшить оценку кардинальности группировки по нескольким столбцам.</a:t>
            </a:r>
            <a:endParaRPr dirty="0">
              <a:solidFill>
                <a:schemeClr val="accent3">
                  <a:lumMod val="75000"/>
                </a:schemeClr>
              </a:solidFill>
              <a:sym typeface="+mn-ea"/>
            </a:endParaRPr>
          </a:p>
          <a:p>
            <a:pPr algn="ctr"/>
            <a:r>
              <a:rPr lang="ru-RU" dirty="0">
                <a:solidFill>
                  <a:schemeClr val="tx1"/>
                </a:solidFill>
                <a:effectLst>
                  <a:outerShdw blurRad="38100" dist="19050" dir="2700000" algn="tl" rotWithShape="0">
                    <a:schemeClr val="dk1">
                      <a:alpha val="40000"/>
                    </a:schemeClr>
                  </a:outerShdw>
                </a:effectLst>
                <a:sym typeface="+mn-ea"/>
              </a:rPr>
              <a:t>CREATE STATISTICS flights_nd(ndistinct) ON departure_airport, arrival_airport FROM flights</a:t>
            </a:r>
            <a:endParaRPr lang="ru-RU" dirty="0">
              <a:solidFill>
                <a:schemeClr val="tx1"/>
              </a:solidFill>
              <a:effectLst>
                <a:outerShdw blurRad="38100" dist="19050" dir="2700000" algn="tl" rotWithShape="0">
                  <a:schemeClr val="dk1">
                    <a:alpha val="40000"/>
                  </a:schemeClr>
                </a:outerShdw>
              </a:effectLst>
              <a:sym typeface="+mn-ea"/>
            </a:endParaRPr>
          </a:p>
        </p:txBody>
      </p:sp>
      <p:sp>
        <p:nvSpPr>
          <p:cNvPr id="6" name="Текст 5"/>
          <p:cNvSpPr>
            <a:spLocks noGrp="1"/>
          </p:cNvSpPr>
          <p:nvPr>
            <p:ph type="body" sz="quarter" idx="16"/>
          </p:nvPr>
        </p:nvSpPr>
        <p:spPr>
          <a:xfrm>
            <a:off x="8214995" y="1741805"/>
            <a:ext cx="3761740" cy="1657985"/>
          </a:xfrm>
        </p:spPr>
        <p:txBody>
          <a:bodyPr>
            <a:noAutofit/>
          </a:bodyPr>
          <a:lstStyle/>
          <a:p>
            <a:r>
              <a:rPr lang="ru-RU" b="1">
                <a:solidFill>
                  <a:schemeClr val="tx1"/>
                </a:solidFill>
                <a:effectLst>
                  <a:outerShdw blurRad="38100" dist="19050" dir="2700000" algn="tl" rotWithShape="0">
                    <a:schemeClr val="dk1">
                      <a:alpha val="40000"/>
                    </a:schemeClr>
                  </a:outerShdw>
                </a:effectLst>
              </a:rPr>
              <a:t>При неравномерном распределении значений одного только знания функциональной зависимости может быть недостаточно, поскольку оценка существенно зависит от конкретной пары значений.</a:t>
            </a:r>
            <a:endParaRPr lang="ru-RU">
              <a:solidFill>
                <a:schemeClr val="accent3">
                  <a:lumMod val="75000"/>
                </a:schemeClr>
              </a:solidFill>
            </a:endParaRPr>
          </a:p>
          <a:p>
            <a:pPr algn="ctr"/>
            <a:r>
              <a:rPr lang="ru-RU">
                <a:solidFill>
                  <a:schemeClr val="tx1"/>
                </a:solidFill>
                <a:effectLst>
                  <a:outerShdw blurRad="38100" dist="19050" dir="2700000" algn="tl" rotWithShape="0">
                    <a:schemeClr val="dk1">
                      <a:alpha val="40000"/>
                    </a:schemeClr>
                  </a:outerShdw>
                </a:effectLst>
              </a:rPr>
              <a:t>CREATE STATISTICS flights_mcv(mcv) ON departure_airport, aircraft_code FROM flights;</a:t>
            </a:r>
            <a:endParaRPr lang="ru-RU">
              <a:solidFill>
                <a:schemeClr val="tx1"/>
              </a:solidFill>
              <a:effectLst>
                <a:outerShdw blurRad="38100" dist="19050" dir="2700000" algn="tl" rotWithShape="0">
                  <a:schemeClr val="dk1">
                    <a:alpha val="40000"/>
                  </a:schemeClr>
                </a:outerShdw>
              </a:effectLst>
            </a:endParaRPr>
          </a:p>
        </p:txBody>
      </p:sp>
      <p:sp>
        <p:nvSpPr>
          <p:cNvPr id="9" name="TextBox 7"/>
          <p:cNvSpPr txBox="1"/>
          <p:nvPr/>
        </p:nvSpPr>
        <p:spPr>
          <a:xfrm>
            <a:off x="610235" y="1257935"/>
            <a:ext cx="3573780" cy="521970"/>
          </a:xfrm>
          <a:prstGeom prst="rect">
            <a:avLst/>
          </a:prstGeom>
          <a:noFill/>
        </p:spPr>
        <p:txBody>
          <a:bodyPr wrap="square" rtlCol="0">
            <a:spAutoFit/>
          </a:bodyPr>
          <a:p>
            <a:pPr algn="l"/>
            <a:r>
              <a:rPr lang="en-US" altLang="ru-RU" sz="1400" b="1" dirty="0">
                <a:solidFill>
                  <a:srgbClr val="EB006B"/>
                </a:solidFill>
                <a:latin typeface="Gilroy" pitchFamily="2" charset="0"/>
              </a:rPr>
              <a:t>Указать функциональные зависимости между столбцами</a:t>
            </a:r>
            <a:endParaRPr lang="en-US" altLang="ru-RU" sz="1400" b="1" dirty="0">
              <a:solidFill>
                <a:srgbClr val="EB006B"/>
              </a:solidFill>
              <a:latin typeface="Gilroy" pitchFamily="2" charset="0"/>
            </a:endParaRPr>
          </a:p>
        </p:txBody>
      </p:sp>
      <p:sp>
        <p:nvSpPr>
          <p:cNvPr id="10" name="TextBox 7"/>
          <p:cNvSpPr txBox="1"/>
          <p:nvPr/>
        </p:nvSpPr>
        <p:spPr>
          <a:xfrm>
            <a:off x="4831080" y="1257935"/>
            <a:ext cx="3047365" cy="521970"/>
          </a:xfrm>
          <a:prstGeom prst="rect">
            <a:avLst/>
          </a:prstGeom>
          <a:noFill/>
        </p:spPr>
        <p:txBody>
          <a:bodyPr wrap="square" rtlCol="0">
            <a:spAutoFit/>
          </a:bodyPr>
          <a:p>
            <a:pPr algn="l"/>
            <a:r>
              <a:rPr lang="en-US" sz="1400" b="1" dirty="0">
                <a:solidFill>
                  <a:srgbClr val="EB006B"/>
                </a:solidFill>
                <a:latin typeface="Gilroy" pitchFamily="2" charset="0"/>
              </a:rPr>
              <a:t>Указать м</a:t>
            </a:r>
            <a:r>
              <a:rPr sz="1400" b="1" dirty="0">
                <a:solidFill>
                  <a:srgbClr val="EB006B"/>
                </a:solidFill>
                <a:latin typeface="Gilroy" pitchFamily="2" charset="0"/>
              </a:rPr>
              <a:t>ноговариантное </a:t>
            </a:r>
            <a:br>
              <a:rPr sz="1400" b="1" dirty="0">
                <a:solidFill>
                  <a:srgbClr val="EB006B"/>
                </a:solidFill>
                <a:latin typeface="Gilroy" pitchFamily="2" charset="0"/>
              </a:rPr>
            </a:br>
            <a:r>
              <a:rPr sz="1400" b="1" dirty="0">
                <a:solidFill>
                  <a:srgbClr val="EB006B"/>
                </a:solidFill>
                <a:latin typeface="Gilroy" pitchFamily="2" charset="0"/>
              </a:rPr>
              <a:t>число различных значений</a:t>
            </a:r>
            <a:endParaRPr lang="en-US" sz="1400" b="1" dirty="0">
              <a:solidFill>
                <a:srgbClr val="EB006B"/>
              </a:solidFill>
              <a:latin typeface="Gilroy" pitchFamily="2" charset="0"/>
            </a:endParaRPr>
          </a:p>
        </p:txBody>
      </p:sp>
      <p:sp>
        <p:nvSpPr>
          <p:cNvPr id="11" name="TextBox 7"/>
          <p:cNvSpPr txBox="1"/>
          <p:nvPr/>
        </p:nvSpPr>
        <p:spPr>
          <a:xfrm>
            <a:off x="8854440" y="1257935"/>
            <a:ext cx="3269615" cy="521970"/>
          </a:xfrm>
          <a:prstGeom prst="rect">
            <a:avLst/>
          </a:prstGeom>
          <a:noFill/>
        </p:spPr>
        <p:txBody>
          <a:bodyPr wrap="square" rtlCol="0">
            <a:spAutoFit/>
          </a:bodyPr>
          <a:p>
            <a:pPr algn="l"/>
            <a:r>
              <a:rPr lang="en-US" sz="1400" b="1" dirty="0">
                <a:solidFill>
                  <a:srgbClr val="EB006B"/>
                </a:solidFill>
                <a:latin typeface="Gilroy" pitchFamily="2" charset="0"/>
                <a:sym typeface="+mn-ea"/>
              </a:rPr>
              <a:t>Указать м</a:t>
            </a:r>
            <a:r>
              <a:rPr sz="1400" b="1" dirty="0">
                <a:solidFill>
                  <a:srgbClr val="EB006B"/>
                </a:solidFill>
                <a:latin typeface="Gilroy" pitchFamily="2" charset="0"/>
                <a:sym typeface="+mn-ea"/>
              </a:rPr>
              <a:t>ноговариантн</a:t>
            </a:r>
            <a:r>
              <a:rPr lang="en-US" sz="1400" b="1" dirty="0">
                <a:solidFill>
                  <a:srgbClr val="EB006B"/>
                </a:solidFill>
                <a:latin typeface="Gilroy" pitchFamily="2" charset="0"/>
                <a:sym typeface="+mn-ea"/>
              </a:rPr>
              <a:t>ы</a:t>
            </a:r>
            <a:r>
              <a:rPr sz="1400" b="1" dirty="0">
                <a:solidFill>
                  <a:srgbClr val="EB006B"/>
                </a:solidFill>
                <a:latin typeface="Gilroy" pitchFamily="2" charset="0"/>
                <a:sym typeface="+mn-ea"/>
              </a:rPr>
              <a:t>е </a:t>
            </a:r>
            <a:br>
              <a:rPr sz="1400" b="1" dirty="0">
                <a:solidFill>
                  <a:srgbClr val="EB006B"/>
                </a:solidFill>
                <a:latin typeface="Gilroy" pitchFamily="2" charset="0"/>
                <a:sym typeface="+mn-ea"/>
              </a:rPr>
            </a:br>
            <a:r>
              <a:rPr sz="1400" b="1" dirty="0">
                <a:solidFill>
                  <a:srgbClr val="EB006B"/>
                </a:solidFill>
                <a:latin typeface="Gilroy" pitchFamily="2" charset="0"/>
                <a:sym typeface="+mn-ea"/>
              </a:rPr>
              <a:t>списки частых значений</a:t>
            </a:r>
            <a:endParaRPr sz="1400" b="1" dirty="0">
              <a:solidFill>
                <a:srgbClr val="EB006B"/>
              </a:solidFill>
              <a:latin typeface="Gilroy" pitchFamily="2" charset="0"/>
              <a:sym typeface="+mn-ea"/>
            </a:endParaRPr>
          </a:p>
        </p:txBody>
      </p:sp>
      <p:sp>
        <p:nvSpPr>
          <p:cNvPr id="14" name="Текст 3"/>
          <p:cNvSpPr>
            <a:spLocks noGrp="1"/>
          </p:cNvSpPr>
          <p:nvPr/>
        </p:nvSpPr>
        <p:spPr>
          <a:xfrm>
            <a:off x="2085340" y="4701540"/>
            <a:ext cx="3522345" cy="1715770"/>
          </a:xfrm>
          <a:prstGeom prst="rect">
            <a:avLst/>
          </a:prstGeom>
        </p:spPr>
        <p:txBody>
          <a:bodyPr vert="horz" lIns="0" tIns="0" rIns="0" bIns="0" rtlCol="0" anchor="t">
            <a:scene3d>
              <a:camera prst="orthographicFront"/>
              <a:lightRig rig="threePt" dir="t"/>
            </a:scene3d>
          </a:bodyPr>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endParaRPr lang="en-US" altLang="ru-RU">
              <a:solidFill>
                <a:schemeClr val="tx1"/>
              </a:solidFill>
              <a:effectLst>
                <a:outerShdw blurRad="38100" dist="19050" dir="2700000" algn="tl" rotWithShape="0">
                  <a:schemeClr val="dk1">
                    <a:alpha val="40000"/>
                  </a:schemeClr>
                </a:outerShdw>
              </a:effectLst>
            </a:endParaRPr>
          </a:p>
          <a:p>
            <a:r>
              <a:rPr lang="ru-RU">
                <a:solidFill>
                  <a:schemeClr val="tx1"/>
                </a:solidFill>
                <a:effectLst>
                  <a:outerShdw blurRad="38100" dist="19050" dir="2700000" algn="tl" rotWithShape="0">
                    <a:schemeClr val="dk1">
                      <a:alpha val="40000"/>
                    </a:schemeClr>
                  </a:outerShdw>
                </a:effectLst>
              </a:rPr>
              <a:t>CREATE STATISTICS flights_expr ON (extract (month FROM scheduled_departure AT TIME ZONE 'Europe/Moscow')) FROM flights</a:t>
            </a:r>
            <a:endParaRPr lang="ru-RU">
              <a:solidFill>
                <a:schemeClr val="tx1"/>
              </a:solidFill>
              <a:effectLst>
                <a:outerShdw blurRad="38100" dist="19050" dir="2700000" algn="tl" rotWithShape="0">
                  <a:schemeClr val="dk1">
                    <a:alpha val="40000"/>
                  </a:schemeClr>
                </a:outerShdw>
              </a:effectLst>
            </a:endParaRPr>
          </a:p>
        </p:txBody>
      </p:sp>
      <p:sp>
        <p:nvSpPr>
          <p:cNvPr id="15" name="TextBox 7"/>
          <p:cNvSpPr txBox="1"/>
          <p:nvPr/>
        </p:nvSpPr>
        <p:spPr>
          <a:xfrm>
            <a:off x="2448560" y="4241800"/>
            <a:ext cx="2945130" cy="521970"/>
          </a:xfrm>
          <a:prstGeom prst="rect">
            <a:avLst/>
          </a:prstGeom>
          <a:noFill/>
        </p:spPr>
        <p:txBody>
          <a:bodyPr wrap="square" rtlCol="0">
            <a:spAutoFit/>
          </a:bodyPr>
          <a:p>
            <a:pPr algn="l"/>
            <a:r>
              <a:rPr lang="en-US" sz="1400" b="1" dirty="0">
                <a:solidFill>
                  <a:srgbClr val="EB006B"/>
                </a:solidFill>
                <a:latin typeface="Gilroy" pitchFamily="2" charset="0"/>
              </a:rPr>
              <a:t>Указать</a:t>
            </a:r>
            <a:r>
              <a:rPr lang="ru-RU" sz="1400" b="1" dirty="0">
                <a:solidFill>
                  <a:srgbClr val="EB006B"/>
                </a:solidFill>
                <a:latin typeface="Gilroy" pitchFamily="2" charset="0"/>
              </a:rPr>
              <a:t> статистику по выражени</a:t>
            </a:r>
            <a:r>
              <a:rPr lang="en-US" altLang="ru-RU" sz="1400" b="1" dirty="0">
                <a:solidFill>
                  <a:srgbClr val="EB006B"/>
                </a:solidFill>
                <a:latin typeface="Gilroy" pitchFamily="2" charset="0"/>
              </a:rPr>
              <a:t>ям</a:t>
            </a:r>
            <a:endParaRPr lang="en-US" altLang="ru-RU" sz="1400" b="1" dirty="0">
              <a:solidFill>
                <a:srgbClr val="EB006B"/>
              </a:solidFill>
              <a:latin typeface="Gilroy" pitchFamily="2" charset="0"/>
            </a:endParaRPr>
          </a:p>
        </p:txBody>
      </p:sp>
      <p:sp>
        <p:nvSpPr>
          <p:cNvPr id="16" name="Текст 4"/>
          <p:cNvSpPr>
            <a:spLocks noGrp="1"/>
          </p:cNvSpPr>
          <p:nvPr/>
        </p:nvSpPr>
        <p:spPr>
          <a:xfrm>
            <a:off x="6689090" y="4701540"/>
            <a:ext cx="3512185" cy="1530985"/>
          </a:xfrm>
          <a:prstGeom prst="rect">
            <a:avLst/>
          </a:prstGeom>
        </p:spPr>
        <p:txBody>
          <a:bodyPr vert="horz" lIns="0" tIns="0" rIns="0" bIns="0" rtlCol="0" anchor="t"/>
          <a:lstStyle>
            <a:lvl1pPr marL="0" indent="0" algn="l" defTabSz="914400" rtl="0" eaLnBrk="1" latinLnBrk="0" hangingPunct="1">
              <a:lnSpc>
                <a:spcPct val="100000"/>
              </a:lnSpc>
              <a:spcBef>
                <a:spcPts val="1000"/>
              </a:spcBef>
              <a:buFontTx/>
              <a:buNone/>
              <a:defRPr sz="1400" b="0" i="0" kern="1200">
                <a:solidFill>
                  <a:schemeClr val="tx1"/>
                </a:solidFill>
                <a:latin typeface="Gilroy" pitchFamily="2" charset="0"/>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a:lstStyle>
          <a:p>
            <a:r>
              <a:rPr lang="en-US" altLang="ru-RU" b="1">
                <a:solidFill>
                  <a:schemeClr val="tx1"/>
                </a:solidFill>
                <a:effectLst>
                  <a:outerShdw blurRad="38100" dist="19050" dir="2700000" algn="tl" rotWithShape="0">
                    <a:schemeClr val="dk1">
                      <a:alpha val="40000"/>
                    </a:schemeClr>
                  </a:outerShdw>
                </a:effectLst>
                <a:sym typeface="+mn-ea"/>
              </a:rPr>
              <a:t>В</a:t>
            </a:r>
            <a:r>
              <a:rPr lang="ru-RU" b="1">
                <a:solidFill>
                  <a:schemeClr val="tx1"/>
                </a:solidFill>
                <a:effectLst>
                  <a:outerShdw blurRad="38100" dist="19050" dir="2700000" algn="tl" rotWithShape="0">
                    <a:schemeClr val="dk1">
                      <a:alpha val="40000"/>
                    </a:schemeClr>
                  </a:outerShdw>
                </a:effectLst>
                <a:sym typeface="+mn-ea"/>
              </a:rPr>
              <a:t>оспользоваться тем, что при создании индекса по выражению для него собирается отдельная статистика, как для таблицы</a:t>
            </a:r>
            <a:endParaRPr lang="ru-RU">
              <a:solidFill>
                <a:schemeClr val="accent3">
                  <a:lumMod val="75000"/>
                </a:schemeClr>
              </a:solidFill>
            </a:endParaRPr>
          </a:p>
          <a:p>
            <a:pPr algn="ctr"/>
            <a:r>
              <a:rPr lang="ru-RU">
                <a:solidFill>
                  <a:schemeClr val="tx1"/>
                </a:solidFill>
                <a:effectLst>
                  <a:outerShdw blurRad="38100" dist="19050" dir="2700000" algn="tl" rotWithShape="0">
                    <a:schemeClr val="dk1">
                      <a:alpha val="40000"/>
                    </a:schemeClr>
                  </a:outerShdw>
                </a:effectLst>
              </a:rPr>
              <a:t>CREATE INDEX ON flights(extract(month FROM scheduled_departure AT TIME ZONE 'Europe/Moscow')); </a:t>
            </a:r>
            <a:endParaRPr lang="ru-RU">
              <a:solidFill>
                <a:schemeClr val="tx1"/>
              </a:solidFill>
              <a:effectLst>
                <a:outerShdw blurRad="38100" dist="19050" dir="2700000" algn="tl" rotWithShape="0">
                  <a:schemeClr val="dk1">
                    <a:alpha val="40000"/>
                  </a:schemeClr>
                </a:outerShdw>
              </a:effectLst>
            </a:endParaRPr>
          </a:p>
        </p:txBody>
      </p:sp>
      <p:sp>
        <p:nvSpPr>
          <p:cNvPr id="17" name="TextBox 7"/>
          <p:cNvSpPr txBox="1"/>
          <p:nvPr/>
        </p:nvSpPr>
        <p:spPr>
          <a:xfrm>
            <a:off x="6948170" y="4241800"/>
            <a:ext cx="3253105" cy="521970"/>
          </a:xfrm>
          <a:prstGeom prst="rect">
            <a:avLst/>
          </a:prstGeom>
          <a:noFill/>
        </p:spPr>
        <p:txBody>
          <a:bodyPr wrap="square" rtlCol="0">
            <a:spAutoFit/>
          </a:bodyPr>
          <a:p>
            <a:pPr algn="l"/>
            <a:r>
              <a:rPr lang="en-US" sz="1400" b="1" dirty="0">
                <a:solidFill>
                  <a:srgbClr val="EB006B"/>
                </a:solidFill>
                <a:latin typeface="Gilroy" pitchFamily="2" charset="0"/>
              </a:rPr>
              <a:t>У</a:t>
            </a:r>
            <a:r>
              <a:rPr lang="en-US" altLang="ru-RU" sz="1400" b="1" dirty="0">
                <a:solidFill>
                  <a:srgbClr val="EB006B"/>
                </a:solidFill>
                <a:latin typeface="Gilroy" pitchFamily="2" charset="0"/>
              </a:rPr>
              <a:t>казать статистики</a:t>
            </a:r>
            <a:r>
              <a:rPr lang="ru-RU" sz="1400" b="1" dirty="0">
                <a:solidFill>
                  <a:srgbClr val="EB006B"/>
                </a:solidFill>
                <a:latin typeface="Gilroy" pitchFamily="2" charset="0"/>
              </a:rPr>
              <a:t> индекса </a:t>
            </a:r>
            <a:br>
              <a:rPr lang="ru-RU" sz="1400" b="1" dirty="0">
                <a:solidFill>
                  <a:srgbClr val="EB006B"/>
                </a:solidFill>
                <a:latin typeface="Gilroy" pitchFamily="2" charset="0"/>
              </a:rPr>
            </a:br>
            <a:r>
              <a:rPr lang="en-US" altLang="ru-RU" sz="1400" b="1" dirty="0">
                <a:solidFill>
                  <a:srgbClr val="EB006B"/>
                </a:solidFill>
                <a:latin typeface="Gilroy" pitchFamily="2" charset="0"/>
              </a:rPr>
              <a:t>по выражению</a:t>
            </a:r>
            <a:endParaRPr lang="en-US" altLang="ru-RU" sz="1400" b="1" dirty="0">
              <a:solidFill>
                <a:srgbClr val="EB006B"/>
              </a:solidFill>
              <a:latin typeface="Gilroy"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338033"/>
            <a:ext cx="10074595" cy="390078"/>
          </a:xfrm>
        </p:spPr>
        <p:txBody>
          <a:bodyPr/>
          <a:lstStyle/>
          <a:p>
            <a:r>
              <a:rPr lang="en-US" altLang="ru-RU">
                <a:sym typeface="+mn-ea"/>
              </a:rPr>
              <a:t>Итоги и как с этим жить?</a:t>
            </a:r>
            <a:endParaRPr lang="en-US" altLang="ru-RU"/>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sp>
        <p:nvSpPr>
          <p:cNvPr id="8" name="Текст 7"/>
          <p:cNvSpPr>
            <a:spLocks noGrp="1"/>
          </p:cNvSpPr>
          <p:nvPr>
            <p:ph type="body" sz="quarter" idx="20"/>
          </p:nvPr>
        </p:nvSpPr>
        <p:spPr>
          <a:xfrm>
            <a:off x="604520" y="1852930"/>
            <a:ext cx="5334635" cy="2204085"/>
          </a:xfrm>
        </p:spPr>
        <p:txBody>
          <a:bodyPr>
            <a:noAutofit/>
          </a:bodyPr>
          <a:p>
            <a:pPr marL="0" indent="0" algn="l">
              <a:buNone/>
            </a:pPr>
            <a:r>
              <a:rPr lang="ru-RU" sz="1400" b="1">
                <a:solidFill>
                  <a:schemeClr val="tx1"/>
                </a:solidFill>
              </a:rPr>
              <a:t>Для оценщиков мощности запросы являются сложными из-за</a:t>
            </a:r>
            <a:r>
              <a:rPr lang="en-US" altLang="ru-RU" sz="1400" b="1">
                <a:solidFill>
                  <a:schemeClr val="tx1"/>
                </a:solidFill>
              </a:rPr>
              <a:t> </a:t>
            </a:r>
            <a:r>
              <a:rPr lang="ru-RU" sz="1400" b="1">
                <a:solidFill>
                  <a:schemeClr val="tx1"/>
                </a:solidFill>
              </a:rPr>
              <a:t>значительного количества </a:t>
            </a:r>
            <a:r>
              <a:rPr lang="en-US" altLang="ru-RU" sz="1400" b="1">
                <a:solidFill>
                  <a:schemeClr val="tx1"/>
                </a:solidFill>
              </a:rPr>
              <a:t>со</a:t>
            </a:r>
            <a:r>
              <a:rPr lang="ru-RU" sz="1400" b="1">
                <a:solidFill>
                  <a:schemeClr val="tx1"/>
                </a:solidFill>
              </a:rPr>
              <a:t>единений и корреляций, содержащихся в наборе данных</a:t>
            </a:r>
            <a:r>
              <a:rPr lang="en-US" altLang="ru-RU" sz="1400" b="1">
                <a:solidFill>
                  <a:schemeClr val="tx1"/>
                </a:solidFill>
              </a:rPr>
              <a:t>, перекоса значений в таблицах или имеющегося неравномерного распределения данных в таблицах</a:t>
            </a:r>
            <a:r>
              <a:rPr lang="ru-RU" sz="1400" b="1">
                <a:solidFill>
                  <a:schemeClr val="tx1"/>
                </a:solidFill>
              </a:rPr>
              <a:t>. </a:t>
            </a:r>
            <a:endParaRPr lang="ru-RU" sz="1400">
              <a:solidFill>
                <a:schemeClr val="tx1"/>
              </a:solidFill>
            </a:endParaRPr>
          </a:p>
          <a:p>
            <a:pPr marL="0" indent="0" algn="just">
              <a:buNone/>
            </a:pPr>
            <a:r>
              <a:rPr lang="en-US" altLang="ru-RU" sz="1400" b="0">
                <a:solidFill>
                  <a:schemeClr val="tx1"/>
                </a:solidFill>
                <a:effectLst>
                  <a:outerShdw blurRad="38100" dist="19050" dir="2700000" algn="tl" rotWithShape="0">
                    <a:schemeClr val="dk1">
                      <a:alpha val="40000"/>
                    </a:schemeClr>
                  </a:outerShdw>
                </a:effectLst>
                <a:sym typeface="+mn-ea"/>
              </a:rPr>
              <a:t>А о</a:t>
            </a:r>
            <a:r>
              <a:rPr lang="ru-RU" sz="1400" b="0">
                <a:solidFill>
                  <a:schemeClr val="tx1"/>
                </a:solidFill>
                <a:effectLst>
                  <a:outerShdw blurRad="38100" dist="19050" dir="2700000" algn="tl" rotWithShape="0">
                    <a:schemeClr val="dk1">
                      <a:alpha val="40000"/>
                    </a:schemeClr>
                  </a:outerShdw>
                </a:effectLst>
                <a:sym typeface="+mn-ea"/>
              </a:rPr>
              <a:t>ценки мощности являются наиболее важным компонентом для поиска хорошего плана запроса. </a:t>
            </a:r>
            <a:endParaRPr lang="ru-RU" sz="1400" b="0">
              <a:solidFill>
                <a:schemeClr val="tx1"/>
              </a:solidFill>
              <a:effectLst>
                <a:outerShdw blurRad="38100" dist="19050" dir="2700000" algn="tl" rotWithShape="0">
                  <a:schemeClr val="dk1">
                    <a:alpha val="40000"/>
                  </a:schemeClr>
                </a:outerShdw>
              </a:effectLst>
            </a:endParaRPr>
          </a:p>
          <a:p>
            <a:pPr marL="0" indent="0" algn="just">
              <a:buNone/>
            </a:pPr>
            <a:r>
              <a:rPr lang="ru-RU" sz="1400" b="0">
                <a:solidFill>
                  <a:schemeClr val="tx1"/>
                </a:solidFill>
                <a:effectLst>
                  <a:outerShdw blurRad="38100" dist="19050" dir="2700000" algn="tl" rotWithShape="0">
                    <a:schemeClr val="dk1">
                      <a:alpha val="40000"/>
                    </a:schemeClr>
                  </a:outerShdw>
                </a:effectLst>
                <a:sym typeface="+mn-ea"/>
              </a:rPr>
              <a:t>Даже исчерпывающее перечисление порядка соединения и абсолютно точная модель затрат бесполезны, если оценки мощности (примерно) не верны</a:t>
            </a:r>
            <a:endParaRPr lang="ru-RU" sz="1400" b="0">
              <a:sym typeface="+mn-ea"/>
            </a:endParaRPr>
          </a:p>
          <a:p>
            <a:pPr marL="0" indent="0" algn="just">
              <a:buNone/>
            </a:pPr>
            <a:r>
              <a:rPr lang="en-US" altLang="ru-RU" sz="1400" b="1">
                <a:solidFill>
                  <a:schemeClr val="tx1"/>
                </a:solidFill>
                <a:sym typeface="+mn-ea"/>
              </a:rPr>
              <a:t>Х</a:t>
            </a:r>
            <a:r>
              <a:rPr lang="ru-RU" sz="1400" b="1">
                <a:solidFill>
                  <a:schemeClr val="tx1"/>
                </a:solidFill>
                <a:sym typeface="+mn-ea"/>
              </a:rPr>
              <a:t>орошо известно, что оценки мощности иногда ошибочны на порядки, и что такие ошибки обычно являются причиной медленных запросов.</a:t>
            </a:r>
            <a:endParaRPr lang="ru-RU" sz="1400" b="1">
              <a:solidFill>
                <a:schemeClr val="tx1"/>
              </a:solidFill>
              <a:sym typeface="+mn-ea"/>
            </a:endParaRPr>
          </a:p>
        </p:txBody>
      </p:sp>
      <p:sp>
        <p:nvSpPr>
          <p:cNvPr id="13" name="Oval Callout 10257"/>
          <p:cNvSpPr/>
          <p:nvPr/>
        </p:nvSpPr>
        <p:spPr>
          <a:xfrm>
            <a:off x="8247380" y="1386205"/>
            <a:ext cx="3362960" cy="415925"/>
          </a:xfrm>
          <a:prstGeom prst="wedgeEllipseCallout">
            <a:avLst>
              <a:gd name="adj1" fmla="val -25509"/>
              <a:gd name="adj2" fmla="val 133009"/>
            </a:avLst>
          </a:prstGeom>
          <a:solidFill>
            <a:srgbClr val="FFC000"/>
          </a:solidFill>
          <a:ln w="12600" cap="flat" cmpd="sng">
            <a:solidFill>
              <a:srgbClr val="00956F"/>
            </a:solidFill>
            <a:prstDash val="solid"/>
            <a:miter/>
            <a:headEnd type="none" w="med" len="med"/>
            <a:tailEnd type="none" w="med" len="med"/>
          </a:ln>
        </p:spPr>
        <p:txBody>
          <a:bodyPr wrap="square" lIns="90000" tIns="46800" rIns="90000" bIns="46800" anchor="ctr">
            <a:scene3d>
              <a:camera prst="orthographicFront"/>
              <a:lightRig rig="threePt" dir="t"/>
            </a:scene3d>
          </a:bodyPr>
          <a:p>
            <a:pPr indent="0" algn="ctr" defTabSz="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dirty="0" err="1">
                <a:solidFill>
                  <a:schemeClr val="tx1"/>
                </a:solidFill>
                <a:effectLst>
                  <a:outerShdw blurRad="38100" dist="19050" dir="2700000" algn="tl" rotWithShape="0">
                    <a:schemeClr val="dk1">
                      <a:alpha val="40000"/>
                    </a:schemeClr>
                  </a:outerShdw>
                </a:effectLst>
                <a:latin typeface="Arial" panose="02080604020202020204" pitchFamily="34" charset="0"/>
              </a:rPr>
              <a:t>Планер с памятью!</a:t>
            </a:r>
            <a:endParaRPr lang="en-US" altLang="en-US" sz="1400" b="1"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p:txBody>
      </p:sp>
      <p:sp>
        <p:nvSpPr>
          <p:cNvPr id="14" name="Oval Callout 10263"/>
          <p:cNvSpPr/>
          <p:nvPr/>
        </p:nvSpPr>
        <p:spPr>
          <a:xfrm>
            <a:off x="8382000" y="5365750"/>
            <a:ext cx="3094355" cy="446405"/>
          </a:xfrm>
          <a:prstGeom prst="wedgeEllipseCallout">
            <a:avLst>
              <a:gd name="adj1" fmla="val -27590"/>
              <a:gd name="adj2" fmla="val -122826"/>
            </a:avLst>
          </a:prstGeom>
          <a:solidFill>
            <a:srgbClr val="FFC000"/>
          </a:solidFill>
          <a:ln w="12600" cap="flat" cmpd="sng">
            <a:solidFill>
              <a:srgbClr val="00956F"/>
            </a:solidFill>
            <a:prstDash val="solid"/>
            <a:miter/>
            <a:headEnd type="none" w="med" len="med"/>
            <a:tailEnd type="none" w="med" len="med"/>
          </a:ln>
        </p:spPr>
        <p:txBody>
          <a:bodyPr wrap="square" lIns="90000" tIns="46800" rIns="90000" bIns="46800" anchor="ctr">
            <a:scene3d>
              <a:camera prst="orthographicFront"/>
              <a:lightRig rig="threePt" dir="t"/>
            </a:scene3d>
          </a:bodyPr>
          <a:p>
            <a:pPr indent="0" algn="ctr" defTabSz="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1400" b="1" dirty="0" err="1">
                <a:solidFill>
                  <a:schemeClr val="tx1"/>
                </a:solidFill>
                <a:effectLst>
                  <a:outerShdw blurRad="38100" dist="19050" dir="2700000" algn="tl" rotWithShape="0">
                    <a:schemeClr val="dk1">
                      <a:alpha val="40000"/>
                    </a:schemeClr>
                  </a:outerShdw>
                </a:effectLst>
                <a:latin typeface="Arial" panose="02080604020202020204" pitchFamily="34" charset="0"/>
              </a:rPr>
              <a:t>А он везде хорош?</a:t>
            </a:r>
            <a:endParaRPr lang="en-US" altLang="x-none" sz="1400" b="1"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a:p>
            <a:pPr indent="0" algn="ctr" defTabSz="0">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x-none" sz="1400" b="1" dirty="0" err="1">
                <a:solidFill>
                  <a:schemeClr val="tx1"/>
                </a:solidFill>
                <a:effectLst>
                  <a:outerShdw blurRad="38100" dist="19050" dir="2700000" algn="tl" rotWithShape="0">
                    <a:schemeClr val="dk1">
                      <a:alpha val="40000"/>
                    </a:schemeClr>
                  </a:outerShdw>
                </a:effectLst>
                <a:latin typeface="Arial" panose="02080604020202020204" pitchFamily="34" charset="0"/>
              </a:rPr>
              <a:t>Почти...</a:t>
            </a:r>
            <a:endParaRPr lang="en-US" altLang="x-none" sz="1400" b="1" dirty="0" err="1">
              <a:solidFill>
                <a:schemeClr val="tx1"/>
              </a:solidFill>
              <a:effectLst>
                <a:outerShdw blurRad="38100" dist="19050" dir="2700000" algn="tl" rotWithShape="0">
                  <a:schemeClr val="dk1">
                    <a:alpha val="40000"/>
                  </a:schemeClr>
                </a:outerShdw>
              </a:effectLst>
              <a:latin typeface="Arial" panose="02080604020202020204" pitchFamily="34" charset="0"/>
            </a:endParaRPr>
          </a:p>
        </p:txBody>
      </p:sp>
      <p:pic>
        <p:nvPicPr>
          <p:cNvPr id="4" name="Picture 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170295" y="1953260"/>
            <a:ext cx="5687060" cy="34601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7358" y="485988"/>
            <a:ext cx="10074595" cy="390078"/>
          </a:xfrm>
        </p:spPr>
        <p:txBody>
          <a:bodyPr/>
          <a:lstStyle/>
          <a:p>
            <a:br>
              <a:rPr lang="en-US" altLang="en-US">
                <a:sym typeface="+mn-ea"/>
              </a:rPr>
            </a:br>
            <a:r>
              <a:rPr lang="en-US" altLang="en-US">
                <a:sym typeface="+mn-ea"/>
              </a:rPr>
              <a:t>Как анализировать запрос?</a:t>
            </a:r>
            <a:endParaRPr lang="en-US" altLang="en-US">
              <a:sym typeface="+mn-ea"/>
            </a:endParaRPr>
          </a:p>
        </p:txBody>
      </p:sp>
      <p:sp>
        <p:nvSpPr>
          <p:cNvPr id="3" name="Номер слайда 2"/>
          <p:cNvSpPr>
            <a:spLocks noGrp="1"/>
          </p:cNvSpPr>
          <p:nvPr>
            <p:ph type="sldNum" sz="quarter" idx="12"/>
          </p:nvPr>
        </p:nvSpPr>
        <p:spPr/>
        <p:txBody>
          <a:bodyPr/>
          <a:lstStyle/>
          <a:p>
            <a:fld id="{5922A24C-CA15-4196-882E-E2BB53882FD2}" type="slidenum">
              <a:rPr lang="ru-RU" smtClean="0"/>
            </a:fld>
            <a:endParaRPr lang="ru-RU" dirty="0"/>
          </a:p>
        </p:txBody>
      </p:sp>
      <p:pic>
        <p:nvPicPr>
          <p:cNvPr id="10" name="Picture 9"/>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838200" y="1962150"/>
            <a:ext cx="7321550" cy="3250565"/>
          </a:xfrm>
          <a:prstGeom prst="rect">
            <a:avLst/>
          </a:prstGeom>
        </p:spPr>
      </p:pic>
      <p:pic>
        <p:nvPicPr>
          <p:cNvPr id="5" name="Picture 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142480" y="1322070"/>
            <a:ext cx="4763135" cy="3130550"/>
          </a:xfrm>
          <a:prstGeom prst="rect">
            <a:avLst/>
          </a:prstGeom>
        </p:spPr>
      </p:pic>
    </p:spTree>
  </p:cSld>
  <p:clrMapOvr>
    <a:masterClrMapping/>
  </p:clrMapOvr>
</p:sld>
</file>

<file path=ppt/theme/theme1.xml><?xml version="1.0" encoding="utf-8"?>
<a:theme xmlns:a="http://schemas.openxmlformats.org/drawingml/2006/main" name="Тема Office">
  <a:themeElements>
    <a:clrScheme name="PostgresPro">
      <a:dk1>
        <a:srgbClr val="000000"/>
      </a:dk1>
      <a:lt1>
        <a:srgbClr val="FFFFFF"/>
      </a:lt1>
      <a:dk2>
        <a:srgbClr val="041840"/>
      </a:dk2>
      <a:lt2>
        <a:srgbClr val="FEFFFE"/>
      </a:lt2>
      <a:accent1>
        <a:srgbClr val="EA006A"/>
      </a:accent1>
      <a:accent2>
        <a:srgbClr val="108FD0"/>
      </a:accent2>
      <a:accent3>
        <a:srgbClr val="185FEB"/>
      </a:accent3>
      <a:accent4>
        <a:srgbClr val="6A57C2"/>
      </a:accent4>
      <a:accent5>
        <a:srgbClr val="003B50"/>
      </a:accent5>
      <a:accent6>
        <a:srgbClr val="E292B3"/>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PostgresPro">
      <a:dk1>
        <a:srgbClr val="000000"/>
      </a:dk1>
      <a:lt1>
        <a:srgbClr val="FFFFFF"/>
      </a:lt1>
      <a:dk2>
        <a:srgbClr val="041840"/>
      </a:dk2>
      <a:lt2>
        <a:srgbClr val="FEFFFE"/>
      </a:lt2>
      <a:accent1>
        <a:srgbClr val="EA006A"/>
      </a:accent1>
      <a:accent2>
        <a:srgbClr val="108FD0"/>
      </a:accent2>
      <a:accent3>
        <a:srgbClr val="185FEB"/>
      </a:accent3>
      <a:accent4>
        <a:srgbClr val="6A57C2"/>
      </a:accent4>
      <a:accent5>
        <a:srgbClr val="003B50"/>
      </a:accent5>
      <a:accent6>
        <a:srgbClr val="E292B3"/>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45411</Words>
  <Application>WPS Presentation</Application>
  <PresentationFormat>Широкоэкранный</PresentationFormat>
  <Paragraphs>1133</Paragraphs>
  <Slides>52</Slides>
  <Notes>7</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52</vt:i4>
      </vt:variant>
    </vt:vector>
  </HeadingPairs>
  <TitlesOfParts>
    <vt:vector size="79" baseType="lpstr">
      <vt:lpstr>Arial</vt:lpstr>
      <vt:lpstr>SimSun</vt:lpstr>
      <vt:lpstr>Wingdings</vt:lpstr>
      <vt:lpstr>Gilroy</vt:lpstr>
      <vt:lpstr>GILROY-MEDIUM</vt:lpstr>
      <vt:lpstr>Courier New</vt:lpstr>
      <vt:lpstr>Calibri</vt:lpstr>
      <vt:lpstr>Times New Roman</vt:lpstr>
      <vt:lpstr>Segoe UI</vt:lpstr>
      <vt:lpstr>Montserrat</vt:lpstr>
      <vt:lpstr>ROBOTO LIGHT2001047 LIGHT</vt:lpstr>
      <vt:lpstr>Epilogue Bold</vt:lpstr>
      <vt:lpstr>Cera CY</vt:lpstr>
      <vt:lpstr>Calibri</vt:lpstr>
      <vt:lpstr>Symbol</vt:lpstr>
      <vt:lpstr>Gubbi</vt:lpstr>
      <vt:lpstr>DejaVu Sans</vt:lpstr>
      <vt:lpstr>微软雅黑</vt:lpstr>
      <vt:lpstr>Droid Sans Fallback</vt:lpstr>
      <vt:lpstr/>
      <vt:lpstr>Arial Unicode MS</vt:lpstr>
      <vt:lpstr>Calibri Light</vt:lpstr>
      <vt:lpstr>FreeSans</vt:lpstr>
      <vt:lpstr>Standard Symbols PS</vt:lpstr>
      <vt:lpstr>Phetsarath OT</vt:lpstr>
      <vt:lpstr>Тема Office</vt:lpstr>
      <vt:lpstr>1_Тема Office</vt:lpstr>
      <vt:lpstr>PowerPoint 演示文稿</vt:lpstr>
      <vt:lpstr>План доклада</vt:lpstr>
      <vt:lpstr>Немного об оптимизаторе. Основные части</vt:lpstr>
      <vt:lpstr> Зачем нужна стоимость? О кардинальности</vt:lpstr>
      <vt:lpstr> Статистика и расчет селективности</vt:lpstr>
      <vt:lpstr>Немного об оптимизаторе. Расчет стоимости</vt:lpstr>
      <vt:lpstr>Улучшение предсказания оптимизатора с помощью расширенной статистики</vt:lpstr>
      <vt:lpstr>Итоги и как с этим жить?</vt:lpstr>
      <vt:lpstr> Как анализировать запрос?</vt:lpstr>
      <vt:lpstr> Как анализировать запрос?</vt:lpstr>
      <vt:lpstr>Как происходит магия?</vt:lpstr>
      <vt:lpstr> Как происходит магия? </vt:lpstr>
      <vt:lpstr> Как происходит магия? </vt:lpstr>
      <vt:lpstr> Как происходит магия? </vt:lpstr>
      <vt:lpstr> Как будет в AQO_DATA</vt:lpstr>
      <vt:lpstr> Как происходит магия? </vt:lpstr>
      <vt:lpstr> Как происходит магия? </vt:lpstr>
      <vt:lpstr> Как будет в AQO_DATA</vt:lpstr>
      <vt:lpstr> Управление классом запроса AQO</vt:lpstr>
      <vt:lpstr> Управление классом запроса AQO</vt:lpstr>
      <vt:lpstr> Статистика AQO</vt:lpstr>
      <vt:lpstr>Представление AQO_QUERY_STAT</vt:lpstr>
      <vt:lpstr>Теперь к примерам. Исходная база</vt:lpstr>
      <vt:lpstr>1. Функциональные зависимости</vt:lpstr>
      <vt:lpstr>1. Функциональные зависимости</vt:lpstr>
      <vt:lpstr>2. Перекос в данных</vt:lpstr>
      <vt:lpstr>2. Перекос в данных</vt:lpstr>
      <vt:lpstr>2. Перекос в данных</vt:lpstr>
      <vt:lpstr>2. Перекос в данных</vt:lpstr>
      <vt:lpstr>3. Соединение с outer join</vt:lpstr>
      <vt:lpstr>3. Соединение с outer join</vt:lpstr>
      <vt:lpstr>Как решить проблему?</vt:lpstr>
      <vt:lpstr> Временная таблица SCORE</vt:lpstr>
      <vt:lpstr> Временная таблица SCORE</vt:lpstr>
      <vt:lpstr> HOT таблица SCORE</vt:lpstr>
      <vt:lpstr> HOT таблица SCORE</vt:lpstr>
      <vt:lpstr> HOT таблица SCORE. Обучили запрос</vt:lpstr>
      <vt:lpstr>Как решить проблему?</vt:lpstr>
      <vt:lpstr>JOB что это?</vt:lpstr>
      <vt:lpstr>Обучение и тестирование на JOB</vt:lpstr>
      <vt:lpstr> Обучение первой серии запросов</vt:lpstr>
      <vt:lpstr>Тот самый запрос: 26b</vt:lpstr>
      <vt:lpstr>Исследование запроса 26b</vt:lpstr>
      <vt:lpstr> Обучение первой серии запросов</vt:lpstr>
      <vt:lpstr> Обучение сложных запросов </vt:lpstr>
      <vt:lpstr> Learn statement timeout</vt:lpstr>
      <vt:lpstr> Обучение с learn_statement_timeout </vt:lpstr>
      <vt:lpstr>Итоги по JOB</vt:lpstr>
      <vt:lpstr>Итоги по JOB: execution time: более 20 сек</vt:lpstr>
      <vt:lpstr>Итоги по JOB: execution time менее 4 сек </vt:lpstr>
      <vt:lpstr>Итоги по JOB: execution time менее 20 сек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Анастасия Лобанова</dc:creator>
  <cp:lastModifiedBy>alena</cp:lastModifiedBy>
  <cp:revision>584</cp:revision>
  <cp:lastPrinted>2023-04-03T19:29:47Z</cp:lastPrinted>
  <dcterms:created xsi:type="dcterms:W3CDTF">2023-04-03T19:29:47Z</dcterms:created>
  <dcterms:modified xsi:type="dcterms:W3CDTF">2023-04-03T19:29:47Z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1033-10.1.0.6757</vt:lpwstr>
  </property>
</Properties>
</file>